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306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A6686-11DA-4EA9-B4B1-3E6C11E76F15}" type="datetimeFigureOut">
              <a:rPr lang="da-DK" smtClean="0"/>
              <a:t>29-11-2018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78AFF-0B5D-43B3-AA8C-334E5EF9932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87957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A6686-11DA-4EA9-B4B1-3E6C11E76F15}" type="datetimeFigureOut">
              <a:rPr lang="da-DK" smtClean="0"/>
              <a:t>29-11-2018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78AFF-0B5D-43B3-AA8C-334E5EF9932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47609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A6686-11DA-4EA9-B4B1-3E6C11E76F15}" type="datetimeFigureOut">
              <a:rPr lang="da-DK" smtClean="0"/>
              <a:t>29-11-2018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78AFF-0B5D-43B3-AA8C-334E5EF9932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6701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A6686-11DA-4EA9-B4B1-3E6C11E76F15}" type="datetimeFigureOut">
              <a:rPr lang="da-DK" smtClean="0"/>
              <a:t>29-11-2018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78AFF-0B5D-43B3-AA8C-334E5EF9932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5466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A6686-11DA-4EA9-B4B1-3E6C11E76F15}" type="datetimeFigureOut">
              <a:rPr lang="da-DK" smtClean="0"/>
              <a:t>29-11-2018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78AFF-0B5D-43B3-AA8C-334E5EF9932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57002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A6686-11DA-4EA9-B4B1-3E6C11E76F15}" type="datetimeFigureOut">
              <a:rPr lang="da-DK" smtClean="0"/>
              <a:t>29-11-2018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78AFF-0B5D-43B3-AA8C-334E5EF9932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14780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A6686-11DA-4EA9-B4B1-3E6C11E76F15}" type="datetimeFigureOut">
              <a:rPr lang="da-DK" smtClean="0"/>
              <a:t>29-11-2018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78AFF-0B5D-43B3-AA8C-334E5EF9932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52145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A6686-11DA-4EA9-B4B1-3E6C11E76F15}" type="datetimeFigureOut">
              <a:rPr lang="da-DK" smtClean="0"/>
              <a:t>29-11-2018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78AFF-0B5D-43B3-AA8C-334E5EF9932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50944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A6686-11DA-4EA9-B4B1-3E6C11E76F15}" type="datetimeFigureOut">
              <a:rPr lang="da-DK" smtClean="0"/>
              <a:t>29-11-2018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78AFF-0B5D-43B3-AA8C-334E5EF9932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81087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A6686-11DA-4EA9-B4B1-3E6C11E76F15}" type="datetimeFigureOut">
              <a:rPr lang="da-DK" smtClean="0"/>
              <a:t>29-11-2018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78AFF-0B5D-43B3-AA8C-334E5EF9932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4394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A6686-11DA-4EA9-B4B1-3E6C11E76F15}" type="datetimeFigureOut">
              <a:rPr lang="da-DK" smtClean="0"/>
              <a:t>29-11-2018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78AFF-0B5D-43B3-AA8C-334E5EF9932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3764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A6686-11DA-4EA9-B4B1-3E6C11E76F15}" type="datetimeFigureOut">
              <a:rPr lang="da-DK" smtClean="0"/>
              <a:t>29-11-2018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578AFF-0B5D-43B3-AA8C-334E5EF99328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72566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Lige pilforbindelse 4"/>
          <p:cNvCxnSpPr/>
          <p:nvPr/>
        </p:nvCxnSpPr>
        <p:spPr>
          <a:xfrm>
            <a:off x="234777" y="4077071"/>
            <a:ext cx="8756418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boks 5"/>
          <p:cNvSpPr txBox="1"/>
          <p:nvPr/>
        </p:nvSpPr>
        <p:spPr>
          <a:xfrm>
            <a:off x="5709532" y="4081530"/>
            <a:ext cx="9284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b="1" dirty="0" smtClean="0"/>
              <a:t>Aug. 2019</a:t>
            </a:r>
            <a:endParaRPr lang="da-DK" sz="1400" b="1" dirty="0"/>
          </a:p>
        </p:txBody>
      </p:sp>
      <p:sp>
        <p:nvSpPr>
          <p:cNvPr id="7" name="Tekstboks 6"/>
          <p:cNvSpPr txBox="1"/>
          <p:nvPr/>
        </p:nvSpPr>
        <p:spPr>
          <a:xfrm>
            <a:off x="62202" y="4102602"/>
            <a:ext cx="9284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b="1" dirty="0" smtClean="0"/>
              <a:t>Aug. 2018</a:t>
            </a:r>
            <a:endParaRPr lang="da-DK" sz="1400" b="1" dirty="0"/>
          </a:p>
        </p:txBody>
      </p:sp>
      <p:sp>
        <p:nvSpPr>
          <p:cNvPr id="8" name="Tekstboks 7"/>
          <p:cNvSpPr txBox="1"/>
          <p:nvPr/>
        </p:nvSpPr>
        <p:spPr>
          <a:xfrm>
            <a:off x="2726498" y="4079268"/>
            <a:ext cx="873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b="1" dirty="0" smtClean="0"/>
              <a:t>Jan. 2019</a:t>
            </a:r>
            <a:endParaRPr lang="da-DK" sz="1400" b="1" dirty="0"/>
          </a:p>
        </p:txBody>
      </p:sp>
      <p:sp>
        <p:nvSpPr>
          <p:cNvPr id="9" name="Vinkel 8"/>
          <p:cNvSpPr/>
          <p:nvPr/>
        </p:nvSpPr>
        <p:spPr>
          <a:xfrm>
            <a:off x="63079" y="800708"/>
            <a:ext cx="2016224" cy="648072"/>
          </a:xfrm>
          <a:prstGeom prst="chevron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dirty="0" smtClean="0">
                <a:solidFill>
                  <a:schemeClr val="bg1"/>
                </a:solidFill>
              </a:rPr>
              <a:t>Analysefase</a:t>
            </a:r>
            <a:endParaRPr lang="da-DK" sz="1400" dirty="0">
              <a:solidFill>
                <a:schemeClr val="bg1"/>
              </a:solidFill>
            </a:endParaRPr>
          </a:p>
        </p:txBody>
      </p:sp>
      <p:sp>
        <p:nvSpPr>
          <p:cNvPr id="10" name="Vinkel 9"/>
          <p:cNvSpPr/>
          <p:nvPr/>
        </p:nvSpPr>
        <p:spPr>
          <a:xfrm>
            <a:off x="3621301" y="2458734"/>
            <a:ext cx="2651848" cy="648072"/>
          </a:xfrm>
          <a:prstGeom prst="chevron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dirty="0" smtClean="0">
                <a:solidFill>
                  <a:schemeClr val="bg1"/>
                </a:solidFill>
              </a:rPr>
              <a:t>Teknisk udvikling</a:t>
            </a:r>
            <a:endParaRPr lang="da-DK" sz="1400" dirty="0">
              <a:solidFill>
                <a:schemeClr val="bg1"/>
              </a:solidFill>
            </a:endParaRPr>
          </a:p>
        </p:txBody>
      </p:sp>
      <p:sp>
        <p:nvSpPr>
          <p:cNvPr id="13" name="Tekstboks 12"/>
          <p:cNvSpPr txBox="1"/>
          <p:nvPr/>
        </p:nvSpPr>
        <p:spPr>
          <a:xfrm>
            <a:off x="7831287" y="4079268"/>
            <a:ext cx="873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b="1" dirty="0" smtClean="0"/>
              <a:t>Jan. 2020</a:t>
            </a:r>
            <a:endParaRPr lang="da-DK" sz="1400" b="1" dirty="0"/>
          </a:p>
        </p:txBody>
      </p:sp>
      <p:sp>
        <p:nvSpPr>
          <p:cNvPr id="19" name="Tekstboks 18"/>
          <p:cNvSpPr txBox="1"/>
          <p:nvPr/>
        </p:nvSpPr>
        <p:spPr>
          <a:xfrm>
            <a:off x="1628580" y="165779"/>
            <a:ext cx="5968813" cy="369332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a-DK" b="1" dirty="0" smtClean="0"/>
              <a:t>Overordnet implementeringsplan for Mere sikkert skolelogin</a:t>
            </a:r>
            <a:endParaRPr lang="da-DK" b="1" dirty="0"/>
          </a:p>
        </p:txBody>
      </p:sp>
      <p:cxnSp>
        <p:nvCxnSpPr>
          <p:cNvPr id="21" name="Lige pilforbindelse 20"/>
          <p:cNvCxnSpPr>
            <a:stCxn id="9" idx="3"/>
          </p:cNvCxnSpPr>
          <p:nvPr/>
        </p:nvCxnSpPr>
        <p:spPr>
          <a:xfrm>
            <a:off x="2079303" y="1124744"/>
            <a:ext cx="0" cy="29523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Vinkel 22"/>
          <p:cNvSpPr/>
          <p:nvPr/>
        </p:nvSpPr>
        <p:spPr>
          <a:xfrm>
            <a:off x="1862403" y="1664804"/>
            <a:ext cx="2016224" cy="648072"/>
          </a:xfrm>
          <a:prstGeom prst="chevron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dirty="0" smtClean="0">
                <a:solidFill>
                  <a:schemeClr val="bg1"/>
                </a:solidFill>
              </a:rPr>
              <a:t>Designfase</a:t>
            </a:r>
            <a:endParaRPr lang="da-DK" sz="1400" dirty="0">
              <a:solidFill>
                <a:schemeClr val="bg1"/>
              </a:solidFill>
            </a:endParaRPr>
          </a:p>
        </p:txBody>
      </p:sp>
      <p:sp>
        <p:nvSpPr>
          <p:cNvPr id="24" name="Vinkel 23"/>
          <p:cNvSpPr/>
          <p:nvPr/>
        </p:nvSpPr>
        <p:spPr>
          <a:xfrm>
            <a:off x="5894851" y="3320988"/>
            <a:ext cx="2867872" cy="648072"/>
          </a:xfrm>
          <a:prstGeom prst="chevron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400" dirty="0" smtClean="0">
                <a:solidFill>
                  <a:schemeClr val="bg1"/>
                </a:solidFill>
              </a:rPr>
              <a:t>Implementering</a:t>
            </a:r>
            <a:endParaRPr lang="da-DK" sz="1400" dirty="0">
              <a:solidFill>
                <a:schemeClr val="bg1"/>
              </a:solidFill>
            </a:endParaRPr>
          </a:p>
        </p:txBody>
      </p:sp>
      <p:cxnSp>
        <p:nvCxnSpPr>
          <p:cNvPr id="27" name="Lige pilforbindelse 26"/>
          <p:cNvCxnSpPr>
            <a:stCxn id="23" idx="3"/>
          </p:cNvCxnSpPr>
          <p:nvPr/>
        </p:nvCxnSpPr>
        <p:spPr>
          <a:xfrm>
            <a:off x="3878627" y="1988840"/>
            <a:ext cx="0" cy="20882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Lige pilforbindelse 30"/>
          <p:cNvCxnSpPr>
            <a:stCxn id="10" idx="3"/>
          </p:cNvCxnSpPr>
          <p:nvPr/>
        </p:nvCxnSpPr>
        <p:spPr>
          <a:xfrm>
            <a:off x="6273149" y="2782770"/>
            <a:ext cx="0" cy="12943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Lige pilforbindelse 32"/>
          <p:cNvCxnSpPr>
            <a:stCxn id="24" idx="3"/>
          </p:cNvCxnSpPr>
          <p:nvPr/>
        </p:nvCxnSpPr>
        <p:spPr>
          <a:xfrm>
            <a:off x="8762723" y="3645024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9" name="Tabel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4525698"/>
              </p:ext>
            </p:extLst>
          </p:nvPr>
        </p:nvGraphicFramePr>
        <p:xfrm>
          <a:off x="197515" y="4387045"/>
          <a:ext cx="8772768" cy="1984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3192"/>
                <a:gridCol w="2193192"/>
                <a:gridCol w="2193192"/>
                <a:gridCol w="2193192"/>
              </a:tblGrid>
              <a:tr h="217927">
                <a:tc>
                  <a:txBody>
                    <a:bodyPr/>
                    <a:lstStyle/>
                    <a:p>
                      <a:r>
                        <a:rPr lang="da-DK" sz="1000" dirty="0" smtClean="0"/>
                        <a:t>Milepæle: 1.</a:t>
                      </a:r>
                      <a:r>
                        <a:rPr lang="da-DK" sz="1000" baseline="0" dirty="0" smtClean="0"/>
                        <a:t> dec. 2018</a:t>
                      </a:r>
                      <a:endParaRPr lang="da-DK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000" dirty="0" smtClean="0"/>
                        <a:t>Milepæle: 1. feb. 2019</a:t>
                      </a:r>
                      <a:endParaRPr lang="da-DK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000" dirty="0" smtClean="0"/>
                        <a:t>Milepæle: Aug.</a:t>
                      </a:r>
                      <a:r>
                        <a:rPr lang="da-DK" sz="1000" baseline="0" dirty="0" smtClean="0"/>
                        <a:t> </a:t>
                      </a:r>
                      <a:r>
                        <a:rPr lang="da-DK" sz="1000" baseline="0" smtClean="0"/>
                        <a:t>2019</a:t>
                      </a:r>
                      <a:endParaRPr lang="da-DK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000" dirty="0" smtClean="0"/>
                        <a:t>Milepæle</a:t>
                      </a:r>
                      <a:endParaRPr lang="da-DK" sz="1000" dirty="0"/>
                    </a:p>
                  </a:txBody>
                  <a:tcPr/>
                </a:tc>
              </a:tr>
              <a:tr h="2621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1000" dirty="0" smtClean="0"/>
                        <a:t>PID og Business case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1000" dirty="0" smtClean="0"/>
                        <a:t>POC for teknologi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1000" dirty="0" smtClean="0"/>
                        <a:t>Skolelogin,</a:t>
                      </a:r>
                      <a:r>
                        <a:rPr lang="da-DK" sz="1000" baseline="0" dirty="0" smtClean="0"/>
                        <a:t> IDP fordeler og to-faktor børnelogin  færdigudviklet</a:t>
                      </a:r>
                      <a:endParaRPr lang="da-DK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1000" dirty="0" smtClean="0"/>
                        <a:t>Administration af skolelogin klar</a:t>
                      </a:r>
                    </a:p>
                  </a:txBody>
                  <a:tcPr/>
                </a:tc>
              </a:tr>
              <a:tr h="418099">
                <a:tc>
                  <a:txBody>
                    <a:bodyPr/>
                    <a:lstStyle/>
                    <a:p>
                      <a:r>
                        <a:rPr lang="da-DK" sz="1000" dirty="0" smtClean="0"/>
                        <a:t>Arkitekturforslag</a:t>
                      </a:r>
                      <a:endParaRPr lang="da-DK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1000" dirty="0" smtClean="0"/>
                        <a:t>Frontend HTML 1.0 version samt visuelt 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1000" dirty="0" smtClean="0"/>
                        <a:t>Pilot gennemført</a:t>
                      </a:r>
                    </a:p>
                    <a:p>
                      <a:endParaRPr lang="da-DK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1000" dirty="0" smtClean="0"/>
                        <a:t>Ny registreringsproces</a:t>
                      </a:r>
                    </a:p>
                    <a:p>
                      <a:endParaRPr lang="da-DK" sz="1000" dirty="0"/>
                    </a:p>
                  </a:txBody>
                  <a:tcPr/>
                </a:tc>
              </a:tr>
              <a:tr h="3818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1000" dirty="0" smtClean="0"/>
                        <a:t>UX</a:t>
                      </a:r>
                      <a:r>
                        <a:rPr lang="da-DK" sz="1000" baseline="0" dirty="0" smtClean="0"/>
                        <a:t> proces og test</a:t>
                      </a:r>
                      <a:endParaRPr lang="da-DK" sz="1000" dirty="0" smtClean="0"/>
                    </a:p>
                    <a:p>
                      <a:endParaRPr lang="da-DK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1000" dirty="0" smtClean="0"/>
                        <a:t>User </a:t>
                      </a:r>
                      <a:r>
                        <a:rPr lang="da-DK" sz="1000" dirty="0" err="1" smtClean="0"/>
                        <a:t>stories</a:t>
                      </a:r>
                      <a:r>
                        <a:rPr lang="da-DK" sz="1000" baseline="0" dirty="0" smtClean="0"/>
                        <a:t> og acceptkriterier samt Estimater fra leverandør</a:t>
                      </a:r>
                      <a:endParaRPr lang="da-DK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1000" dirty="0" smtClean="0"/>
                        <a:t>Implementering går i gang</a:t>
                      </a:r>
                    </a:p>
                    <a:p>
                      <a:endParaRPr lang="da-DK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000"/>
                    </a:p>
                  </a:txBody>
                  <a:tcPr/>
                </a:tc>
              </a:tr>
              <a:tr h="256923">
                <a:tc>
                  <a:txBody>
                    <a:bodyPr/>
                    <a:lstStyle/>
                    <a:p>
                      <a:r>
                        <a:rPr lang="da-DK" sz="1000" dirty="0" smtClean="0"/>
                        <a:t>Prototype</a:t>
                      </a:r>
                      <a:endParaRPr lang="da-DK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1000" dirty="0" smtClean="0"/>
                        <a:t>Driftsmodel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1000" dirty="0" smtClean="0"/>
                        <a:t>Password politik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000"/>
                    </a:p>
                  </a:txBody>
                  <a:tcPr/>
                </a:tc>
              </a:tr>
              <a:tr h="2730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1000" dirty="0" smtClean="0"/>
                        <a:t>Plan for designfase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000" dirty="0" smtClean="0"/>
                        <a:t>Udkast</a:t>
                      </a:r>
                      <a:r>
                        <a:rPr lang="da-DK" sz="1000" baseline="0" dirty="0" smtClean="0"/>
                        <a:t> til </a:t>
                      </a:r>
                      <a:r>
                        <a:rPr lang="da-DK" sz="1000" dirty="0" smtClean="0"/>
                        <a:t>Implementeringsplan</a:t>
                      </a:r>
                      <a:endParaRPr lang="da-DK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5635496"/>
      </p:ext>
    </p:extLst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100</Words>
  <Application>Microsoft Office PowerPoint</Application>
  <PresentationFormat>Skærmshow (4:3)</PresentationFormat>
  <Paragraphs>29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1</vt:i4>
      </vt:variant>
    </vt:vector>
  </HeadingPairs>
  <TitlesOfParts>
    <vt:vector size="2" baseType="lpstr">
      <vt:lpstr>Kontortema</vt:lpstr>
      <vt:lpstr>PowerPoint-præsentation</vt:lpstr>
    </vt:vector>
  </TitlesOfParts>
  <Company>Statens 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Katja Prause</dc:creator>
  <cp:lastModifiedBy>Ulrik Schrøder Esmann</cp:lastModifiedBy>
  <cp:revision>7</cp:revision>
  <dcterms:created xsi:type="dcterms:W3CDTF">2018-11-14T13:05:02Z</dcterms:created>
  <dcterms:modified xsi:type="dcterms:W3CDTF">2018-11-29T08:21:00Z</dcterms:modified>
</cp:coreProperties>
</file>