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3.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20"/>
  </p:notesMasterIdLst>
  <p:handoutMasterIdLst>
    <p:handoutMasterId r:id="rId21"/>
  </p:handoutMasterIdLst>
  <p:sldIdLst>
    <p:sldId id="269" r:id="rId2"/>
    <p:sldId id="272" r:id="rId3"/>
    <p:sldId id="307" r:id="rId4"/>
    <p:sldId id="316" r:id="rId5"/>
    <p:sldId id="320" r:id="rId6"/>
    <p:sldId id="306" r:id="rId7"/>
    <p:sldId id="321" r:id="rId8"/>
    <p:sldId id="322" r:id="rId9"/>
    <p:sldId id="323" r:id="rId10"/>
    <p:sldId id="324" r:id="rId11"/>
    <p:sldId id="325" r:id="rId12"/>
    <p:sldId id="326" r:id="rId13"/>
    <p:sldId id="327" r:id="rId14"/>
    <p:sldId id="314" r:id="rId15"/>
    <p:sldId id="294" r:id="rId16"/>
    <p:sldId id="315" r:id="rId17"/>
    <p:sldId id="319" r:id="rId18"/>
    <p:sldId id="308"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2DE63D5-997A-4646-A377-4702673A728D}" styleName="Lyst layout 2 - Markering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Mellemlayout 1 - Markering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06" autoAdjust="0"/>
    <p:restoredTop sz="85135" autoAdjust="0"/>
  </p:normalViewPr>
  <p:slideViewPr>
    <p:cSldViewPr snapToGrid="0" showGuides="1">
      <p:cViewPr>
        <p:scale>
          <a:sx n="63" d="100"/>
          <a:sy n="63" d="100"/>
        </p:scale>
        <p:origin x="1229" y="312"/>
      </p:cViewPr>
      <p:guideLst/>
    </p:cSldViewPr>
  </p:slideViewPr>
  <p:notesTextViewPr>
    <p:cViewPr>
      <p:scale>
        <a:sx n="3" d="2"/>
        <a:sy n="3" d="2"/>
      </p:scale>
      <p:origin x="0" y="0"/>
    </p:cViewPr>
  </p:notesTextViewPr>
  <p:sorterViewPr>
    <p:cViewPr>
      <p:scale>
        <a:sx n="100" d="100"/>
        <a:sy n="100" d="100"/>
      </p:scale>
      <p:origin x="0" y="0"/>
    </p:cViewPr>
  </p:sorterViewPr>
  <p:notesViewPr>
    <p:cSldViewPr snapToGrid="0">
      <p:cViewPr>
        <p:scale>
          <a:sx n="200" d="100"/>
          <a:sy n="200" d="100"/>
        </p:scale>
        <p:origin x="240" y="-471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Footer Placeholder 5"/>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D8382C0-1D05-4229-918E-CDD7B7E48B4A}" type="slidenum">
              <a:rPr lang="en-GB" smtClean="0"/>
              <a:t>‹nr.›</a:t>
            </a:fld>
            <a:endParaRPr lang="en-GB"/>
          </a:p>
        </p:txBody>
      </p:sp>
      <p:sp>
        <p:nvSpPr>
          <p:cNvPr id="8" name="Date Placeholder 7"/>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3F6AEEE-E778-402E-8B8F-9A98AED26EB8}" type="datetimeFigureOut">
              <a:rPr lang="en-GB" smtClean="0"/>
              <a:t>12/06/2024</a:t>
            </a:fld>
            <a:endParaRPr lang="en-GB"/>
          </a:p>
        </p:txBody>
      </p:sp>
      <p:sp>
        <p:nvSpPr>
          <p:cNvPr id="9" name="Header Placeholder 8"/>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Tree>
    <p:extLst>
      <p:ext uri="{BB962C8B-B14F-4D97-AF65-F5344CB8AC3E}">
        <p14:creationId xmlns:p14="http://schemas.microsoft.com/office/powerpoint/2010/main" val="1394799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Notes Placeholder 7"/>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000"/>
            </a:lvl1pPr>
          </a:lstStyle>
          <a:p>
            <a:fld id="{1386E511-D742-4EFE-90B5-C9FC42762E0F}" type="datetimeFigureOut">
              <a:rPr lang="en-GB" smtClean="0"/>
              <a:pPr/>
              <a:t>12/06/2024</a:t>
            </a:fld>
            <a:endParaRPr lang="en-GB"/>
          </a:p>
        </p:txBody>
      </p:sp>
      <p:sp>
        <p:nvSpPr>
          <p:cNvPr id="10" name="Slide Number Placeholder 9"/>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000"/>
            </a:lvl1pPr>
          </a:lstStyle>
          <a:p>
            <a:fld id="{A16CFAD1-D197-4A88-B173-A6412E995EE5}" type="slidenum">
              <a:rPr lang="en-GB" smtClean="0"/>
              <a:pPr/>
              <a:t>‹nr.›</a:t>
            </a:fld>
            <a:endParaRPr lang="en-GB"/>
          </a:p>
        </p:txBody>
      </p:sp>
      <p:sp>
        <p:nvSpPr>
          <p:cNvPr id="11" name="Footer Placeholder 10"/>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000"/>
            </a:lvl1pPr>
          </a:lstStyle>
          <a:p>
            <a:endParaRPr lang="en-GB"/>
          </a:p>
        </p:txBody>
      </p:sp>
      <p:sp>
        <p:nvSpPr>
          <p:cNvPr id="12" name="Slide Image Placeholder 11"/>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13" name="Header Placeholder 12"/>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000"/>
            </a:lvl1pPr>
          </a:lstStyle>
          <a:p>
            <a:endParaRPr lang="en-GB"/>
          </a:p>
        </p:txBody>
      </p:sp>
    </p:spTree>
    <p:extLst>
      <p:ext uri="{BB962C8B-B14F-4D97-AF65-F5344CB8AC3E}">
        <p14:creationId xmlns:p14="http://schemas.microsoft.com/office/powerpoint/2010/main" val="12006011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endParaRPr lang="da-DK"/>
          </a:p>
        </p:txBody>
      </p:sp>
      <p:sp>
        <p:nvSpPr>
          <p:cNvPr id="4" name="Pladsholder til slidenummer 3"/>
          <p:cNvSpPr>
            <a:spLocks noGrp="1"/>
          </p:cNvSpPr>
          <p:nvPr>
            <p:ph type="sldNum" sz="quarter" idx="10"/>
          </p:nvPr>
        </p:nvSpPr>
        <p:spPr/>
        <p:txBody>
          <a:bodyPr/>
          <a:lstStyle/>
          <a:p>
            <a:fld id="{A16CFAD1-D197-4A88-B173-A6412E995EE5}" type="slidenum">
              <a:rPr lang="en-GB" smtClean="0"/>
              <a:pPr/>
              <a:t>1</a:t>
            </a:fld>
            <a:endParaRPr lang="en-GB"/>
          </a:p>
        </p:txBody>
      </p:sp>
    </p:spTree>
    <p:extLst>
      <p:ext uri="{BB962C8B-B14F-4D97-AF65-F5344CB8AC3E}">
        <p14:creationId xmlns:p14="http://schemas.microsoft.com/office/powerpoint/2010/main" val="19351076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Mikkel: Skolen skal</a:t>
            </a:r>
            <a:r>
              <a:rPr lang="da-DK" baseline="0" dirty="0" smtClean="0"/>
              <a:t> nu sammenholde data fra Lærepladsen.dk med data fra EASY-P og tjekke, at der er dannet de korrekte aftaledokumenter og at de indeholder de korrekte data.</a:t>
            </a:r>
          </a:p>
          <a:p>
            <a:endParaRPr lang="da-DK" baseline="0" dirty="0" smtClean="0"/>
          </a:p>
          <a:p>
            <a:r>
              <a:rPr lang="da-DK" baseline="0" dirty="0" smtClean="0"/>
              <a:t>Varslingsteksterne, der bliver vist på </a:t>
            </a:r>
            <a:r>
              <a:rPr lang="da-DK" baseline="0" dirty="0" smtClean="0"/>
              <a:t>elevoverblikket</a:t>
            </a:r>
            <a:r>
              <a:rPr lang="da-DK" baseline="0" dirty="0" smtClean="0"/>
              <a:t>, er en hjælp til skolerne og forklarer hvordan de løser det beskrevne problem.</a:t>
            </a:r>
          </a:p>
          <a:p>
            <a:endParaRPr lang="da-DK" baseline="0" dirty="0" smtClean="0"/>
          </a:p>
          <a:p>
            <a:r>
              <a:rPr lang="da-DK" baseline="0" dirty="0" smtClean="0"/>
              <a:t>Skolerne har fortsat adgang til at lave opslag i EASY-P.</a:t>
            </a: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10</a:t>
            </a:fld>
            <a:endParaRPr lang="en-GB"/>
          </a:p>
        </p:txBody>
      </p:sp>
    </p:spTree>
    <p:extLst>
      <p:ext uri="{BB962C8B-B14F-4D97-AF65-F5344CB8AC3E}">
        <p14:creationId xmlns:p14="http://schemas.microsoft.com/office/powerpoint/2010/main" val="25592215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Mikkel:</a:t>
            </a:r>
            <a:r>
              <a:rPr lang="da-DK" baseline="0" dirty="0" smtClean="0"/>
              <a:t> Er der dubletter af lærepladsforhold, skal skolen forholde sig til, hvilken af dem skolen skal slette. Findes der et digitalt underskrevet lærepladsforhold, opfordrer vi skolerne til så vidt muligt at bevare dette.</a:t>
            </a:r>
          </a:p>
          <a:p>
            <a:endParaRPr lang="da-DK" baseline="0" dirty="0" smtClean="0"/>
          </a:p>
          <a:p>
            <a:r>
              <a:rPr lang="da-DK" baseline="0" dirty="0" smtClean="0"/>
              <a:t>Selvom alt umiddelbart ser korrekt ud, kan der være situationer, hvor der skal klikkes på ”Gem og næste” på et eller flere trin i redigeringen, uden at man har foretaget rettelser for at sikre korrekte feltændringer. Den udvidede varslingstekst kan ses, ved at klikke på spørgsmålstegnet til høre for varslingen.</a:t>
            </a:r>
          </a:p>
          <a:p>
            <a:endParaRPr lang="da-DK" baseline="0" dirty="0" smtClean="0"/>
          </a:p>
          <a:p>
            <a:r>
              <a:rPr lang="da-DK" baseline="0" dirty="0" smtClean="0"/>
              <a:t>Vend det med Lisa!</a:t>
            </a:r>
            <a:endParaRPr lang="da-DK" dirty="0" smtClean="0"/>
          </a:p>
        </p:txBody>
      </p:sp>
      <p:sp>
        <p:nvSpPr>
          <p:cNvPr id="4" name="Pladsholder til slidenummer 3"/>
          <p:cNvSpPr>
            <a:spLocks noGrp="1"/>
          </p:cNvSpPr>
          <p:nvPr>
            <p:ph type="sldNum" sz="quarter" idx="10"/>
          </p:nvPr>
        </p:nvSpPr>
        <p:spPr/>
        <p:txBody>
          <a:bodyPr/>
          <a:lstStyle/>
          <a:p>
            <a:fld id="{A16CFAD1-D197-4A88-B173-A6412E995EE5}" type="slidenum">
              <a:rPr lang="en-GB" smtClean="0"/>
              <a:pPr/>
              <a:t>11</a:t>
            </a:fld>
            <a:endParaRPr lang="en-GB"/>
          </a:p>
        </p:txBody>
      </p:sp>
    </p:spTree>
    <p:extLst>
      <p:ext uri="{BB962C8B-B14F-4D97-AF65-F5344CB8AC3E}">
        <p14:creationId xmlns:p14="http://schemas.microsoft.com/office/powerpoint/2010/main" val="367350902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Mikkel: Fortæller om de viste fejltekster og hvad de betyder,</a:t>
            </a:r>
            <a:r>
              <a:rPr lang="da-DK" baseline="0" dirty="0" smtClean="0"/>
              <a:t> samt hvordan de kan løses.</a:t>
            </a:r>
          </a:p>
          <a:p>
            <a:endParaRPr lang="da-DK" baseline="0" dirty="0" smtClean="0"/>
          </a:p>
          <a:p>
            <a:r>
              <a:rPr lang="da-DK" baseline="0" dirty="0" smtClean="0"/>
              <a:t>Varslingsteksterne findes på </a:t>
            </a:r>
            <a:r>
              <a:rPr lang="da-DK" dirty="0" smtClean="0">
                <a:solidFill>
                  <a:srgbClr val="FF0000"/>
                </a:solidFill>
              </a:rPr>
              <a:t>https://viden.stil.dk/pages/viewpage.action?pageId=203326819#expand-Importaflrepladsforhold</a:t>
            </a:r>
          </a:p>
          <a:p>
            <a:endParaRPr lang="da-DK" baseline="0" dirty="0" smtClean="0"/>
          </a:p>
          <a:p>
            <a:endParaRPr lang="da-DK" baseline="0" dirty="0" smtClean="0"/>
          </a:p>
          <a:p>
            <a:r>
              <a:rPr lang="da-DK" b="1" dirty="0" smtClean="0"/>
              <a:t>"Der mangler muligvis en ændring til skoleoplæring fra EASY-P. Kontroller registreringerne i EASY-P og opret eventuelt manglende ændring i Lærepladsen.dk"</a:t>
            </a:r>
            <a:endParaRPr lang="da-DK" dirty="0" smtClean="0"/>
          </a:p>
          <a:p>
            <a:r>
              <a:rPr lang="da-DK" dirty="0" smtClean="0"/>
              <a:t>Efter eleven er importeret, skal skolen tjekke, om der i EASY-P er registreret ændring/tillæg til skoleoplæring, som ikke afspejles i Lærepladsen.dk. Ændringen kan være specialeskift, ændret periode, skoleskift m.m.</a:t>
            </a:r>
          </a:p>
          <a:p>
            <a:r>
              <a:rPr lang="da-DK" dirty="0" smtClean="0"/>
              <a:t>Hvis der mangler registreringer i Lærepladsen.dk, skal den registrerende skole for skoleoplæringen tilføje/oprette det direkte i Lærepladsen.dk. Registreringerne vil blive markeret med dags dato som færdigregistrering, og det har ingen konsekvenser.</a:t>
            </a:r>
          </a:p>
          <a:p>
            <a:endParaRPr lang="da-DK" dirty="0" smtClean="0"/>
          </a:p>
          <a:p>
            <a:r>
              <a:rPr lang="da-DK" sz="1200" b="1" kern="1200" dirty="0" smtClean="0">
                <a:solidFill>
                  <a:schemeClr val="tx1"/>
                </a:solidFill>
                <a:effectLst/>
                <a:latin typeface="+mn-lt"/>
                <a:ea typeface="+mn-ea"/>
                <a:cs typeface="+mn-cs"/>
              </a:rPr>
              <a:t>"Der er mistanke om problemer i overførsel mellem EASY-P og Lærepladsen vedr. slutdatoen for et lærepladsforhold. Kontroller registreringer i EASY-P, og rette eventuelt forkert slutdato i Lærepladsen.dk"</a:t>
            </a:r>
            <a:endParaRPr lang="da-DK" dirty="0" smtClean="0"/>
          </a:p>
          <a:p>
            <a:r>
              <a:rPr lang="da-DK" sz="1200" kern="1200" dirty="0" smtClean="0">
                <a:solidFill>
                  <a:schemeClr val="tx1"/>
                </a:solidFill>
                <a:effectLst/>
                <a:latin typeface="+mn-lt"/>
                <a:ea typeface="+mn-ea"/>
                <a:cs typeface="+mn-cs"/>
              </a:rPr>
              <a:t>Efter eleven er importeret, skal skolen tjekke, om der i EASY-P er registreret en slutdato for et praktikforhold, som ikke afspejles i Lærepladsen.dk.</a:t>
            </a:r>
            <a:endParaRPr lang="da-DK" dirty="0" smtClean="0"/>
          </a:p>
          <a:p>
            <a:r>
              <a:rPr lang="da-DK" sz="1200" kern="1200" dirty="0" smtClean="0">
                <a:solidFill>
                  <a:schemeClr val="tx1"/>
                </a:solidFill>
                <a:effectLst/>
                <a:latin typeface="+mn-lt"/>
                <a:ea typeface="+mn-ea"/>
                <a:cs typeface="+mn-cs"/>
              </a:rPr>
              <a:t>Hvis der mangler en korrekt slutdato i Lærepladsen.dk, skal den registrerende skole for lærepladsforholdet rette slutdatoen direkte i Lærepladsen.dk. Registreringer vil blive markeret med dags dato som færdigregistrering, og det har ingen konsekvenser.</a:t>
            </a:r>
          </a:p>
          <a:p>
            <a:endParaRPr lang="da-DK" sz="1200" kern="1200" dirty="0" smtClean="0">
              <a:solidFill>
                <a:schemeClr val="tx1"/>
              </a:solidFill>
              <a:effectLst/>
              <a:latin typeface="+mn-lt"/>
              <a:ea typeface="+mn-ea"/>
              <a:cs typeface="+mn-cs"/>
            </a:endParaRPr>
          </a:p>
          <a:p>
            <a:r>
              <a:rPr lang="da-DK" sz="1200" b="1" kern="1200" dirty="0" smtClean="0">
                <a:solidFill>
                  <a:schemeClr val="tx1"/>
                </a:solidFill>
                <a:effectLst/>
                <a:latin typeface="+mn-lt"/>
                <a:ea typeface="+mn-ea"/>
                <a:cs typeface="+mn-cs"/>
              </a:rPr>
              <a:t>"Der er mistanke om problemer i overførsel mellem EASY-P og Lærepladsen.dk vedr. afslutningsgrund for et lærepladsforhold. Kontroller registreringer i EASY-P og oprette eventuelt manglende afslutningsgrund i Lærepladsen.dk"</a:t>
            </a:r>
            <a:endParaRPr lang="da-DK" dirty="0" smtClean="0"/>
          </a:p>
          <a:p>
            <a:r>
              <a:rPr lang="da-DK" sz="1200" kern="1200" dirty="0" smtClean="0">
                <a:solidFill>
                  <a:schemeClr val="tx1"/>
                </a:solidFill>
                <a:effectLst/>
                <a:latin typeface="+mn-lt"/>
                <a:ea typeface="+mn-ea"/>
                <a:cs typeface="+mn-cs"/>
              </a:rPr>
              <a:t>Efter eleven er importeret, skal skolen tjekke, om der i EASY-P er registreret en afslutningsårsag for et praktikforhold, som ikke afspejles i Lærepladsen.dk.</a:t>
            </a:r>
            <a:endParaRPr lang="da-DK" dirty="0" smtClean="0"/>
          </a:p>
          <a:p>
            <a:r>
              <a:rPr lang="da-DK" sz="1200" kern="1200" dirty="0" smtClean="0">
                <a:solidFill>
                  <a:schemeClr val="tx1"/>
                </a:solidFill>
                <a:effectLst/>
                <a:latin typeface="+mn-lt"/>
                <a:ea typeface="+mn-ea"/>
                <a:cs typeface="+mn-cs"/>
              </a:rPr>
              <a:t>Hvis der mangler en afslutningsgrund eller ophævelse i Lærepladsen.dk, skal den registrerende skole for lærepladsforholdet oprette afslutningsgrunden eller ophævelsen direkte i Lærepladsen.dk. Registreringer vil blive markeret med dags dato som færdigregistrering, og det har ingen konsekvenser.</a:t>
            </a:r>
          </a:p>
          <a:p>
            <a:endParaRPr lang="da-DK" sz="1200" b="1" kern="1200" dirty="0" smtClean="0">
              <a:solidFill>
                <a:schemeClr val="tx1"/>
              </a:solidFill>
              <a:effectLst/>
              <a:latin typeface="+mn-lt"/>
              <a:ea typeface="+mn-ea"/>
              <a:cs typeface="+mn-cs"/>
            </a:endParaRPr>
          </a:p>
          <a:p>
            <a:r>
              <a:rPr lang="da-DK" sz="1200" b="1" kern="1200" dirty="0" smtClean="0">
                <a:solidFill>
                  <a:schemeClr val="tx1"/>
                </a:solidFill>
                <a:effectLst/>
                <a:latin typeface="+mn-lt"/>
                <a:ea typeface="+mn-ea"/>
                <a:cs typeface="+mn-cs"/>
              </a:rPr>
              <a:t>"Der mangler en relation fra en delaftale til en skoleoplæring eller et FGU-eud forløb."</a:t>
            </a:r>
            <a:endParaRPr lang="da-DK" sz="1200" kern="1200" dirty="0" smtClean="0">
              <a:solidFill>
                <a:schemeClr val="tx1"/>
              </a:solidFill>
              <a:effectLst/>
              <a:latin typeface="+mn-lt"/>
              <a:ea typeface="+mn-ea"/>
              <a:cs typeface="+mn-cs"/>
            </a:endParaRPr>
          </a:p>
          <a:p>
            <a:r>
              <a:rPr lang="da-DK" sz="1200" kern="1200" dirty="0" smtClean="0">
                <a:solidFill>
                  <a:schemeClr val="tx1"/>
                </a:solidFill>
                <a:effectLst/>
                <a:latin typeface="+mn-lt"/>
                <a:ea typeface="+mn-ea"/>
                <a:cs typeface="+mn-cs"/>
              </a:rPr>
              <a:t>Efter eleven er importeret er det ikke muligt for skolen at oprette relationen til den rette skoleoplæring eller FGU-eud forløb, og det har ingen konsekvenser.</a:t>
            </a:r>
            <a:endParaRPr lang="da-DK" dirty="0" smtClean="0"/>
          </a:p>
          <a:p>
            <a:r>
              <a:rPr lang="da-DK" sz="1200" kern="1200" dirty="0" smtClean="0">
                <a:solidFill>
                  <a:schemeClr val="tx1"/>
                </a:solidFill>
                <a:effectLst/>
                <a:latin typeface="+mn-lt"/>
                <a:ea typeface="+mn-ea"/>
                <a:cs typeface="+mn-cs"/>
              </a:rPr>
              <a:t>STIL arbejder på en snarlig løsning, hvor relationen til den korrekte skoleoplæring eller FGU-eud forløb bliver skabt.</a:t>
            </a:r>
            <a:endParaRPr lang="da-DK" dirty="0" smtClean="0"/>
          </a:p>
        </p:txBody>
      </p:sp>
      <p:sp>
        <p:nvSpPr>
          <p:cNvPr id="4" name="Pladsholder til slidenummer 3"/>
          <p:cNvSpPr>
            <a:spLocks noGrp="1"/>
          </p:cNvSpPr>
          <p:nvPr>
            <p:ph type="sldNum" sz="quarter" idx="10"/>
          </p:nvPr>
        </p:nvSpPr>
        <p:spPr/>
        <p:txBody>
          <a:bodyPr/>
          <a:lstStyle/>
          <a:p>
            <a:fld id="{A16CFAD1-D197-4A88-B173-A6412E995EE5}" type="slidenum">
              <a:rPr lang="en-GB" smtClean="0"/>
              <a:pPr/>
              <a:t>12</a:t>
            </a:fld>
            <a:endParaRPr lang="en-GB"/>
          </a:p>
        </p:txBody>
      </p:sp>
    </p:spTree>
    <p:extLst>
      <p:ext uri="{BB962C8B-B14F-4D97-AF65-F5344CB8AC3E}">
        <p14:creationId xmlns:p14="http://schemas.microsoft.com/office/powerpoint/2010/main" val="2525910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Mikkel: Skriv tekst!</a:t>
            </a:r>
          </a:p>
          <a:p>
            <a:r>
              <a:rPr lang="da-DK" dirty="0" smtClean="0"/>
              <a:t>De skal ikke være bekymrede</a:t>
            </a:r>
            <a:r>
              <a:rPr lang="da-DK" baseline="0" dirty="0" smtClean="0"/>
              <a:t> ift. dato for færdigregistrering. Dette er kun en dato for, hvornår data sidst er behandlet.</a:t>
            </a: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13</a:t>
            </a:fld>
            <a:endParaRPr lang="en-GB"/>
          </a:p>
        </p:txBody>
      </p:sp>
    </p:spTree>
    <p:extLst>
      <p:ext uri="{BB962C8B-B14F-4D97-AF65-F5344CB8AC3E}">
        <p14:creationId xmlns:p14="http://schemas.microsoft.com/office/powerpoint/2010/main" val="28487604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Ulla Kontakt til</a:t>
            </a:r>
            <a:r>
              <a:rPr lang="da-DK" baseline="0" dirty="0" smtClean="0"/>
              <a:t> anden skole sker uden om LP. </a:t>
            </a: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14</a:t>
            </a:fld>
            <a:endParaRPr lang="en-GB"/>
          </a:p>
        </p:txBody>
      </p:sp>
    </p:spTree>
    <p:extLst>
      <p:ext uri="{BB962C8B-B14F-4D97-AF65-F5344CB8AC3E}">
        <p14:creationId xmlns:p14="http://schemas.microsoft.com/office/powerpoint/2010/main" val="29909386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Ulla</a:t>
            </a:r>
            <a:br>
              <a:rPr lang="da-DK" dirty="0" smtClean="0"/>
            </a:b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16</a:t>
            </a:fld>
            <a:endParaRPr lang="en-GB"/>
          </a:p>
        </p:txBody>
      </p:sp>
    </p:spTree>
    <p:extLst>
      <p:ext uri="{BB962C8B-B14F-4D97-AF65-F5344CB8AC3E}">
        <p14:creationId xmlns:p14="http://schemas.microsoft.com/office/powerpoint/2010/main" val="27823583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Ulla</a:t>
            </a: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17</a:t>
            </a:fld>
            <a:endParaRPr lang="en-GB"/>
          </a:p>
        </p:txBody>
      </p:sp>
    </p:spTree>
    <p:extLst>
      <p:ext uri="{BB962C8B-B14F-4D97-AF65-F5344CB8AC3E}">
        <p14:creationId xmlns:p14="http://schemas.microsoft.com/office/powerpoint/2010/main" val="17336063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Alle!</a:t>
            </a: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18</a:t>
            </a:fld>
            <a:endParaRPr lang="en-GB"/>
          </a:p>
        </p:txBody>
      </p:sp>
    </p:spTree>
    <p:extLst>
      <p:ext uri="{BB962C8B-B14F-4D97-AF65-F5344CB8AC3E}">
        <p14:creationId xmlns:p14="http://schemas.microsoft.com/office/powerpoint/2010/main" val="24252511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Ulla</a:t>
            </a:r>
          </a:p>
          <a:p>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2</a:t>
            </a:fld>
            <a:endParaRPr lang="en-GB"/>
          </a:p>
        </p:txBody>
      </p:sp>
    </p:spTree>
    <p:extLst>
      <p:ext uri="{BB962C8B-B14F-4D97-AF65-F5344CB8AC3E}">
        <p14:creationId xmlns:p14="http://schemas.microsoft.com/office/powerpoint/2010/main" val="15371769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Vi </a:t>
            </a:r>
            <a:r>
              <a:rPr lang="da-DK" dirty="0" smtClean="0"/>
              <a:t>er klar over, at der er travlt på skolerne på denne tid af året. </a:t>
            </a:r>
          </a:p>
          <a:p>
            <a:r>
              <a:rPr lang="da-DK" dirty="0" smtClean="0"/>
              <a:t>Skoler får imidlertid ikke en lang liste over aftaler, der skal importeres, </a:t>
            </a:r>
            <a:br>
              <a:rPr lang="da-DK" dirty="0" smtClean="0"/>
            </a:br>
            <a:r>
              <a:rPr lang="da-DK" dirty="0" smtClean="0"/>
              <a:t>men det er en mulighed for at få enkelte akutte udeståender på plads.</a:t>
            </a:r>
          </a:p>
          <a:p>
            <a:endParaRPr lang="da-DK" dirty="0">
              <a:solidFill>
                <a:srgbClr val="FF0000"/>
              </a:solidFill>
            </a:endParaRPr>
          </a:p>
        </p:txBody>
      </p:sp>
      <p:sp>
        <p:nvSpPr>
          <p:cNvPr id="4" name="Pladsholder til slidenummer 3"/>
          <p:cNvSpPr>
            <a:spLocks noGrp="1"/>
          </p:cNvSpPr>
          <p:nvPr>
            <p:ph type="sldNum" sz="quarter" idx="10"/>
          </p:nvPr>
        </p:nvSpPr>
        <p:spPr/>
        <p:txBody>
          <a:bodyPr/>
          <a:lstStyle/>
          <a:p>
            <a:fld id="{A16CFAD1-D197-4A88-B173-A6412E995EE5}" type="slidenum">
              <a:rPr lang="en-GB" smtClean="0"/>
              <a:pPr/>
              <a:t>3</a:t>
            </a:fld>
            <a:endParaRPr lang="en-GB"/>
          </a:p>
        </p:txBody>
      </p:sp>
    </p:spTree>
    <p:extLst>
      <p:ext uri="{BB962C8B-B14F-4D97-AF65-F5344CB8AC3E}">
        <p14:creationId xmlns:p14="http://schemas.microsoft.com/office/powerpoint/2010/main" val="25720642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Ulla</a:t>
            </a: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4</a:t>
            </a:fld>
            <a:endParaRPr lang="en-GB"/>
          </a:p>
        </p:txBody>
      </p:sp>
    </p:spTree>
    <p:extLst>
      <p:ext uri="{BB962C8B-B14F-4D97-AF65-F5344CB8AC3E}">
        <p14:creationId xmlns:p14="http://schemas.microsoft.com/office/powerpoint/2010/main" val="15492695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da-DK" dirty="0" smtClean="0"/>
              <a:t>Ulla</a:t>
            </a:r>
          </a:p>
          <a:p>
            <a:r>
              <a:rPr lang="da-DK" dirty="0" smtClean="0"/>
              <a:t>Årsag </a:t>
            </a:r>
            <a:r>
              <a:rPr lang="da-DK" dirty="0" smtClean="0"/>
              <a:t>til, at der resterer </a:t>
            </a:r>
            <a:r>
              <a:rPr lang="da-DK" dirty="0" smtClean="0"/>
              <a:t>6,5% </a:t>
            </a:r>
            <a:r>
              <a:rPr lang="da-DK" dirty="0" smtClean="0"/>
              <a:t>skyldes enten registreringsfejl i EASY-P og/eller tekniske fejl i migrering/import..</a:t>
            </a:r>
          </a:p>
          <a:p>
            <a:pPr marL="0" marR="0" lvl="0" indent="0" algn="l" defTabSz="914400" rtl="0" eaLnBrk="1" fontAlgn="auto" latinLnBrk="0" hangingPunct="1">
              <a:lnSpc>
                <a:spcPct val="100000"/>
              </a:lnSpc>
              <a:spcBef>
                <a:spcPts val="0"/>
              </a:spcBef>
              <a:spcAft>
                <a:spcPts val="0"/>
              </a:spcAft>
              <a:buClrTx/>
              <a:buSzTx/>
              <a:buFontTx/>
              <a:buNone/>
              <a:tabLst/>
              <a:defRPr/>
            </a:pPr>
            <a:endParaRPr lang="da-DK" dirty="0" smtClean="0">
              <a:sym typeface="Wingdings" panose="05000000000000000000" pitchFamily="2" charset="2"/>
            </a:endParaRPr>
          </a:p>
          <a:p>
            <a:r>
              <a:rPr lang="da-DK" dirty="0" smtClean="0">
                <a:sym typeface="Wingdings" panose="05000000000000000000" pitchFamily="2" charset="2"/>
              </a:rPr>
              <a:t>Der udestår nogle rettelser, som vi ikke umiddelbart har grundlag for at gøre automatisk. </a:t>
            </a:r>
            <a:endParaRPr lang="da-DK" dirty="0"/>
          </a:p>
          <a:p>
            <a:endParaRPr lang="da-DK" dirty="0"/>
          </a:p>
        </p:txBody>
      </p:sp>
      <p:sp>
        <p:nvSpPr>
          <p:cNvPr id="4" name="Slide Number Placeholder 3"/>
          <p:cNvSpPr>
            <a:spLocks noGrp="1"/>
          </p:cNvSpPr>
          <p:nvPr>
            <p:ph type="sldNum" sz="quarter" idx="5"/>
          </p:nvPr>
        </p:nvSpPr>
        <p:spPr/>
        <p:txBody>
          <a:bodyPr/>
          <a:lstStyle/>
          <a:p>
            <a:fld id="{A16CFAD1-D197-4A88-B173-A6412E995EE5}" type="slidenum">
              <a:rPr lang="en-GB" smtClean="0"/>
              <a:pPr/>
              <a:t>5</a:t>
            </a:fld>
            <a:endParaRPr lang="en-GB"/>
          </a:p>
        </p:txBody>
      </p:sp>
    </p:spTree>
    <p:extLst>
      <p:ext uri="{BB962C8B-B14F-4D97-AF65-F5344CB8AC3E}">
        <p14:creationId xmlns:p14="http://schemas.microsoft.com/office/powerpoint/2010/main" val="72407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Ulla</a:t>
            </a:r>
          </a:p>
          <a:p>
            <a:r>
              <a:rPr lang="da-DK" dirty="0" smtClean="0"/>
              <a:t>Vi vil gerne importere flere automatisk. </a:t>
            </a: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6</a:t>
            </a:fld>
            <a:endParaRPr lang="en-GB"/>
          </a:p>
        </p:txBody>
      </p:sp>
    </p:spTree>
    <p:extLst>
      <p:ext uri="{BB962C8B-B14F-4D97-AF65-F5344CB8AC3E}">
        <p14:creationId xmlns:p14="http://schemas.microsoft.com/office/powerpoint/2010/main" val="3584931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Mikkel: Der er to trin; import af data og kontrol af data. Den viste tekst er fra importtrinnet.</a:t>
            </a:r>
            <a:r>
              <a:rPr lang="da-DK" baseline="0" dirty="0" smtClean="0"/>
              <a:t> Hver enkelt af de varslinger der skal kontrolleres på lærepladsforholdet, vises. Klikker man på spørgsmålstegnet, vises der en udvidet forklaring.</a:t>
            </a:r>
          </a:p>
          <a:p>
            <a:endParaRPr lang="da-DK" baseline="0" dirty="0" smtClean="0"/>
          </a:p>
          <a:p>
            <a:r>
              <a:rPr lang="da-DK" baseline="0" dirty="0" smtClean="0"/>
              <a:t>Vi har en bedre vejledningstekst på vej til dette trin.</a:t>
            </a:r>
          </a:p>
          <a:p>
            <a:endParaRPr lang="da-DK" dirty="0" smtClean="0"/>
          </a:p>
          <a:p>
            <a:r>
              <a:rPr lang="da-DK" dirty="0" smtClean="0">
                <a:solidFill>
                  <a:srgbClr val="FF0000"/>
                </a:solidFill>
              </a:rPr>
              <a:t>Opdater skærmbillede</a:t>
            </a:r>
            <a:r>
              <a:rPr lang="da-DK" baseline="0" dirty="0" smtClean="0">
                <a:solidFill>
                  <a:srgbClr val="FF0000"/>
                </a:solidFill>
              </a:rPr>
              <a:t> med eksempel på at der mangler ændring til en skoleoplæring (konkret fejl som de vil opleve)</a:t>
            </a:r>
            <a:endParaRPr lang="da-DK" dirty="0">
              <a:solidFill>
                <a:srgbClr val="FF0000"/>
              </a:solidFill>
            </a:endParaRPr>
          </a:p>
        </p:txBody>
      </p:sp>
      <p:sp>
        <p:nvSpPr>
          <p:cNvPr id="4" name="Pladsholder til slidenummer 3"/>
          <p:cNvSpPr>
            <a:spLocks noGrp="1"/>
          </p:cNvSpPr>
          <p:nvPr>
            <p:ph type="sldNum" sz="quarter" idx="10"/>
          </p:nvPr>
        </p:nvSpPr>
        <p:spPr/>
        <p:txBody>
          <a:bodyPr/>
          <a:lstStyle/>
          <a:p>
            <a:fld id="{A16CFAD1-D197-4A88-B173-A6412E995EE5}" type="slidenum">
              <a:rPr lang="en-GB" smtClean="0"/>
              <a:pPr/>
              <a:t>7</a:t>
            </a:fld>
            <a:endParaRPr lang="en-GB"/>
          </a:p>
        </p:txBody>
      </p:sp>
    </p:spTree>
    <p:extLst>
      <p:ext uri="{BB962C8B-B14F-4D97-AF65-F5344CB8AC3E}">
        <p14:creationId xmlns:p14="http://schemas.microsoft.com/office/powerpoint/2010/main" val="2499575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Mikkel: Efter import er lykkedes, ændrer skærmbilledet sig til en ny tekst,</a:t>
            </a:r>
            <a:r>
              <a:rPr lang="da-DK" baseline="0" dirty="0" smtClean="0"/>
              <a:t> hvor hver enkelt af de varslinger der skal kontrolleres på lærepladsforholdet, vises. Af teksten fremgår det hvilken skole der har fortaget importen.</a:t>
            </a:r>
          </a:p>
          <a:p>
            <a:endParaRPr lang="da-DK" baseline="0" dirty="0" smtClean="0"/>
          </a:p>
          <a:p>
            <a:r>
              <a:rPr lang="da-DK" dirty="0" smtClean="0"/>
              <a:t>Ny tekst og funktionalitet</a:t>
            </a:r>
            <a:r>
              <a:rPr lang="da-DK" baseline="0" dirty="0" smtClean="0"/>
              <a:t> på vej, hvor flere skoler kan markerer at de har tjekket deres del af lærepladsforholdene.</a:t>
            </a:r>
          </a:p>
          <a:p>
            <a:endParaRPr lang="da-DK" baseline="0" dirty="0" smtClean="0"/>
          </a:p>
          <a:p>
            <a:r>
              <a:rPr lang="da-DK" baseline="0" dirty="0" smtClean="0"/>
              <a:t>Nævn at ”Gem”-knappen fortsat er klikbar, fordi man kan fjerne fluebenet vedr. kontrol.</a:t>
            </a: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8</a:t>
            </a:fld>
            <a:endParaRPr lang="en-GB"/>
          </a:p>
        </p:txBody>
      </p:sp>
    </p:spTree>
    <p:extLst>
      <p:ext uri="{BB962C8B-B14F-4D97-AF65-F5344CB8AC3E}">
        <p14:creationId xmlns:p14="http://schemas.microsoft.com/office/powerpoint/2010/main" val="3136659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dsholder til slidebillede 1"/>
          <p:cNvSpPr>
            <a:spLocks noGrp="1" noRot="1" noChangeAspect="1"/>
          </p:cNvSpPr>
          <p:nvPr>
            <p:ph type="sldImg"/>
          </p:nvPr>
        </p:nvSpPr>
        <p:spPr/>
      </p:sp>
      <p:sp>
        <p:nvSpPr>
          <p:cNvPr id="3" name="Pladsholder til noter 2"/>
          <p:cNvSpPr>
            <a:spLocks noGrp="1"/>
          </p:cNvSpPr>
          <p:nvPr>
            <p:ph type="body" idx="1"/>
          </p:nvPr>
        </p:nvSpPr>
        <p:spPr/>
        <p:txBody>
          <a:bodyPr/>
          <a:lstStyle/>
          <a:p>
            <a:r>
              <a:rPr lang="da-DK" dirty="0" smtClean="0"/>
              <a:t>Mikkel: </a:t>
            </a:r>
            <a:r>
              <a:rPr lang="da-DK" baseline="0" dirty="0" smtClean="0"/>
              <a:t>Ved import danner Lærepladsen.dk de manglende </a:t>
            </a:r>
            <a:r>
              <a:rPr lang="da-DK" dirty="0" smtClean="0"/>
              <a:t>aftaledokumenter ud fra de</a:t>
            </a:r>
            <a:r>
              <a:rPr lang="da-DK" baseline="0" dirty="0" smtClean="0"/>
              <a:t> registreringer, som 31/5 2023 blev migreret fra EASY-P.</a:t>
            </a:r>
          </a:p>
          <a:p>
            <a:endParaRPr lang="da-DK" baseline="0" dirty="0" smtClean="0"/>
          </a:p>
          <a:p>
            <a:r>
              <a:rPr lang="da-DK" baseline="0" dirty="0" smtClean="0"/>
              <a:t>I eksemplet på skærmen, er der her dannet en uddannelsesaftale og en afslutning. Disse dokumenter kan nu redigeres i Lærepladsen.dk.</a:t>
            </a:r>
            <a:endParaRPr lang="da-DK" dirty="0"/>
          </a:p>
        </p:txBody>
      </p:sp>
      <p:sp>
        <p:nvSpPr>
          <p:cNvPr id="4" name="Pladsholder til slidenummer 3"/>
          <p:cNvSpPr>
            <a:spLocks noGrp="1"/>
          </p:cNvSpPr>
          <p:nvPr>
            <p:ph type="sldNum" sz="quarter" idx="10"/>
          </p:nvPr>
        </p:nvSpPr>
        <p:spPr/>
        <p:txBody>
          <a:bodyPr/>
          <a:lstStyle/>
          <a:p>
            <a:fld id="{A16CFAD1-D197-4A88-B173-A6412E995EE5}" type="slidenum">
              <a:rPr lang="en-GB" smtClean="0"/>
              <a:pPr/>
              <a:t>9</a:t>
            </a:fld>
            <a:endParaRPr lang="en-GB"/>
          </a:p>
        </p:txBody>
      </p:sp>
    </p:spTree>
    <p:extLst>
      <p:ext uri="{BB962C8B-B14F-4D97-AF65-F5344CB8AC3E}">
        <p14:creationId xmlns:p14="http://schemas.microsoft.com/office/powerpoint/2010/main" val="42944308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orside m. billede">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430003" y="3808800"/>
            <a:ext cx="7369639" cy="1378800"/>
          </a:xfrm>
        </p:spPr>
        <p:txBody>
          <a:bodyPr anchor="t" anchorCtr="0"/>
          <a:lstStyle>
            <a:lvl1pPr algn="l">
              <a:defRPr sz="5380"/>
            </a:lvl1pPr>
          </a:lstStyle>
          <a:p>
            <a:r>
              <a:rPr lang="da-DK" dirty="0"/>
              <a:t>Klik for at tilføje titel</a:t>
            </a:r>
          </a:p>
        </p:txBody>
      </p:sp>
      <p:sp>
        <p:nvSpPr>
          <p:cNvPr id="8" name="Picture Placeholder 7">
            <a:extLst>
              <a:ext uri="{FF2B5EF4-FFF2-40B4-BE49-F238E27FC236}">
                <a16:creationId xmlns:a16="http://schemas.microsoft.com/office/drawing/2014/main" id="{D071BC88-05E3-4DFA-898B-86BAC91629FA}"/>
              </a:ext>
            </a:extLst>
          </p:cNvPr>
          <p:cNvSpPr>
            <a:spLocks noGrp="1"/>
          </p:cNvSpPr>
          <p:nvPr>
            <p:ph type="pic" sz="quarter" idx="14" hasCustomPrompt="1"/>
          </p:nvPr>
        </p:nvSpPr>
        <p:spPr>
          <a:xfrm>
            <a:off x="0" y="0"/>
            <a:ext cx="12193200" cy="3430800"/>
          </a:xfrm>
          <a:solidFill>
            <a:schemeClr val="bg1"/>
          </a:solidFill>
        </p:spPr>
        <p:txBody>
          <a:bodyPr tIns="72000"/>
          <a:lstStyle>
            <a:lvl1pPr marL="0" indent="0" algn="ctr">
              <a:buNone/>
              <a:defRPr sz="1592"/>
            </a:lvl1pPr>
          </a:lstStyle>
          <a:p>
            <a:r>
              <a:rPr lang="da-DK" dirty="0"/>
              <a:t>Klik for at indsætte billede</a:t>
            </a:r>
          </a:p>
        </p:txBody>
      </p:sp>
      <p:sp>
        <p:nvSpPr>
          <p:cNvPr id="13" name="Freeform: Shape 12">
            <a:extLst>
              <a:ext uri="{FF2B5EF4-FFF2-40B4-BE49-F238E27FC236}">
                <a16:creationId xmlns:a16="http://schemas.microsoft.com/office/drawing/2014/main" id="{C72B30F0-001B-429B-BBCD-ED21173DC455}"/>
              </a:ext>
            </a:extLst>
          </p:cNvPr>
          <p:cNvSpPr/>
          <p:nvPr userDrawn="1"/>
        </p:nvSpPr>
        <p:spPr>
          <a:xfrm>
            <a:off x="-2" y="3841293"/>
            <a:ext cx="1838229" cy="2508669"/>
          </a:xfrm>
          <a:custGeom>
            <a:avLst/>
            <a:gdLst>
              <a:gd name="connsiteX0" fmla="*/ 1101611 w 4233836"/>
              <a:gd name="connsiteY0" fmla="*/ 5236163 h 5778004"/>
              <a:gd name="connsiteX1" fmla="*/ 3197072 w 4233836"/>
              <a:gd name="connsiteY1" fmla="*/ 5457238 h 5778004"/>
              <a:gd name="connsiteX2" fmla="*/ 3176906 w 4233836"/>
              <a:gd name="connsiteY2" fmla="*/ 5778004 h 5778004"/>
              <a:gd name="connsiteX3" fmla="*/ 1101611 w 4233836"/>
              <a:gd name="connsiteY3" fmla="*/ 5556929 h 5778004"/>
              <a:gd name="connsiteX4" fmla="*/ 141195 w 4233836"/>
              <a:gd name="connsiteY4" fmla="*/ 5591472 h 5778004"/>
              <a:gd name="connsiteX5" fmla="*/ 0 w 4233836"/>
              <a:gd name="connsiteY5" fmla="*/ 5603816 h 5778004"/>
              <a:gd name="connsiteX6" fmla="*/ 0 w 4233836"/>
              <a:gd name="connsiteY6" fmla="*/ 5282138 h 5778004"/>
              <a:gd name="connsiteX7" fmla="*/ 131995 w 4233836"/>
              <a:gd name="connsiteY7" fmla="*/ 5270706 h 5778004"/>
              <a:gd name="connsiteX8" fmla="*/ 1101611 w 4233836"/>
              <a:gd name="connsiteY8" fmla="*/ 5236163 h 5778004"/>
              <a:gd name="connsiteX9" fmla="*/ 3438739 w 4233836"/>
              <a:gd name="connsiteY9" fmla="*/ 2877474 h 5778004"/>
              <a:gd name="connsiteX10" fmla="*/ 3307797 w 4233836"/>
              <a:gd name="connsiteY10" fmla="*/ 2891475 h 5778004"/>
              <a:gd name="connsiteX11" fmla="*/ 2784981 w 4233836"/>
              <a:gd name="connsiteY11" fmla="*/ 4614031 h 5778004"/>
              <a:gd name="connsiteX12" fmla="*/ 2816183 w 4233836"/>
              <a:gd name="connsiteY12" fmla="*/ 4618979 h 5778004"/>
              <a:gd name="connsiteX13" fmla="*/ 3031548 w 4233836"/>
              <a:gd name="connsiteY13" fmla="*/ 4658551 h 5778004"/>
              <a:gd name="connsiteX14" fmla="*/ 3056283 w 4233836"/>
              <a:gd name="connsiteY14" fmla="*/ 4663877 h 5778004"/>
              <a:gd name="connsiteX15" fmla="*/ 3869425 w 4233836"/>
              <a:gd name="connsiteY15" fmla="*/ 2933714 h 5778004"/>
              <a:gd name="connsiteX16" fmla="*/ 3592752 w 4233836"/>
              <a:gd name="connsiteY16" fmla="*/ 2879062 h 5778004"/>
              <a:gd name="connsiteX17" fmla="*/ 3438739 w 4233836"/>
              <a:gd name="connsiteY17" fmla="*/ 2877474 h 5778004"/>
              <a:gd name="connsiteX18" fmla="*/ 2642826 w 4233836"/>
              <a:gd name="connsiteY18" fmla="*/ 2292382 h 5778004"/>
              <a:gd name="connsiteX19" fmla="*/ 1248489 w 4233836"/>
              <a:gd name="connsiteY19" fmla="*/ 2678394 h 5778004"/>
              <a:gd name="connsiteX20" fmla="*/ 1248489 w 4233836"/>
              <a:gd name="connsiteY20" fmla="*/ 4498358 h 5778004"/>
              <a:gd name="connsiteX21" fmla="*/ 1351229 w 4233836"/>
              <a:gd name="connsiteY21" fmla="*/ 4498358 h 5778004"/>
              <a:gd name="connsiteX22" fmla="*/ 2394580 w 4233836"/>
              <a:gd name="connsiteY22" fmla="*/ 4559999 h 5778004"/>
              <a:gd name="connsiteX23" fmla="*/ 2511013 w 4233836"/>
              <a:gd name="connsiteY23" fmla="*/ 4573318 h 5778004"/>
              <a:gd name="connsiteX24" fmla="*/ 2533087 w 4233836"/>
              <a:gd name="connsiteY24" fmla="*/ 4497976 h 5778004"/>
              <a:gd name="connsiteX25" fmla="*/ 3092813 w 4233836"/>
              <a:gd name="connsiteY25" fmla="*/ 2335178 h 5778004"/>
              <a:gd name="connsiteX26" fmla="*/ 2642826 w 4233836"/>
              <a:gd name="connsiteY26" fmla="*/ 2292382 h 5778004"/>
              <a:gd name="connsiteX27" fmla="*/ 2706216 w 4233836"/>
              <a:gd name="connsiteY27" fmla="*/ 1986631 h 5778004"/>
              <a:gd name="connsiteX28" fmla="*/ 3169295 w 4233836"/>
              <a:gd name="connsiteY28" fmla="*/ 2032670 h 5778004"/>
              <a:gd name="connsiteX29" fmla="*/ 3459244 w 4233836"/>
              <a:gd name="connsiteY29" fmla="*/ 2287231 h 5778004"/>
              <a:gd name="connsiteX30" fmla="*/ 3397978 w 4233836"/>
              <a:gd name="connsiteY30" fmla="*/ 2609523 h 5778004"/>
              <a:gd name="connsiteX31" fmla="*/ 3459617 w 4233836"/>
              <a:gd name="connsiteY31" fmla="*/ 2605717 h 5778004"/>
              <a:gd name="connsiteX32" fmla="*/ 3616773 w 4233836"/>
              <a:gd name="connsiteY32" fmla="*/ 2600391 h 5778004"/>
              <a:gd name="connsiteX33" fmla="*/ 4054736 w 4233836"/>
              <a:gd name="connsiteY33" fmla="*/ 2666975 h 5778004"/>
              <a:gd name="connsiteX34" fmla="*/ 4171934 w 4233836"/>
              <a:gd name="connsiteY34" fmla="*/ 3100757 h 5778004"/>
              <a:gd name="connsiteX35" fmla="*/ 3194790 w 4233836"/>
              <a:gd name="connsiteY35" fmla="*/ 4979697 h 5778004"/>
              <a:gd name="connsiteX36" fmla="*/ 3164346 w 4233836"/>
              <a:gd name="connsiteY36" fmla="*/ 4970948 h 5778004"/>
              <a:gd name="connsiteX37" fmla="*/ 1158693 w 4233836"/>
              <a:gd name="connsiteY37" fmla="*/ 4775368 h 5778004"/>
              <a:gd name="connsiteX38" fmla="*/ 1084114 w 4233836"/>
              <a:gd name="connsiteY38" fmla="*/ 4775368 h 5778004"/>
              <a:gd name="connsiteX39" fmla="*/ 1009533 w 4233836"/>
              <a:gd name="connsiteY39" fmla="*/ 4775368 h 5778004"/>
              <a:gd name="connsiteX40" fmla="*/ 19975 w 4233836"/>
              <a:gd name="connsiteY40" fmla="*/ 4815226 h 5778004"/>
              <a:gd name="connsiteX41" fmla="*/ 0 w 4233836"/>
              <a:gd name="connsiteY41" fmla="*/ 4817183 h 5778004"/>
              <a:gd name="connsiteX42" fmla="*/ 0 w 4233836"/>
              <a:gd name="connsiteY42" fmla="*/ 4536654 h 5778004"/>
              <a:gd name="connsiteX43" fmla="*/ 4637 w 4233836"/>
              <a:gd name="connsiteY43" fmla="*/ 4536182 h 5778004"/>
              <a:gd name="connsiteX44" fmla="*/ 817756 w 4233836"/>
              <a:gd name="connsiteY44" fmla="*/ 4497976 h 5778004"/>
              <a:gd name="connsiteX45" fmla="*/ 920492 w 4233836"/>
              <a:gd name="connsiteY45" fmla="*/ 4497976 h 5778004"/>
              <a:gd name="connsiteX46" fmla="*/ 920492 w 4233836"/>
              <a:gd name="connsiteY46" fmla="*/ 2678011 h 5778004"/>
              <a:gd name="connsiteX47" fmla="*/ 67724 w 4233836"/>
              <a:gd name="connsiteY47" fmla="*/ 2346280 h 5778004"/>
              <a:gd name="connsiteX48" fmla="*/ 0 w 4233836"/>
              <a:gd name="connsiteY48" fmla="*/ 2335047 h 5778004"/>
              <a:gd name="connsiteX49" fmla="*/ 0 w 4233836"/>
              <a:gd name="connsiteY49" fmla="*/ 2032971 h 5778004"/>
              <a:gd name="connsiteX50" fmla="*/ 70838 w 4233836"/>
              <a:gd name="connsiteY50" fmla="*/ 2044300 h 5778004"/>
              <a:gd name="connsiteX51" fmla="*/ 1084493 w 4233836"/>
              <a:gd name="connsiteY51" fmla="*/ 2442857 h 5778004"/>
              <a:gd name="connsiteX52" fmla="*/ 2706216 w 4233836"/>
              <a:gd name="connsiteY52" fmla="*/ 1986631 h 5778004"/>
              <a:gd name="connsiteX53" fmla="*/ 1079544 w 4233836"/>
              <a:gd name="connsiteY53" fmla="*/ 1176910 h 5778004"/>
              <a:gd name="connsiteX54" fmla="*/ 756491 w 4233836"/>
              <a:gd name="connsiteY54" fmla="*/ 1411303 h 5778004"/>
              <a:gd name="connsiteX55" fmla="*/ 1079544 w 4233836"/>
              <a:gd name="connsiteY55" fmla="*/ 1638465 h 5778004"/>
              <a:gd name="connsiteX56" fmla="*/ 1399930 w 4233836"/>
              <a:gd name="connsiteY56" fmla="*/ 1411303 h 5778004"/>
              <a:gd name="connsiteX57" fmla="*/ 1079544 w 4233836"/>
              <a:gd name="connsiteY57" fmla="*/ 1176910 h 5778004"/>
              <a:gd name="connsiteX58" fmla="*/ 946365 w 4233836"/>
              <a:gd name="connsiteY58" fmla="*/ 0 h 5778004"/>
              <a:gd name="connsiteX59" fmla="*/ 1222610 w 4233836"/>
              <a:gd name="connsiteY59" fmla="*/ 0 h 5778004"/>
              <a:gd name="connsiteX60" fmla="*/ 1222610 w 4233836"/>
              <a:gd name="connsiteY60" fmla="*/ 356156 h 5778004"/>
              <a:gd name="connsiteX61" fmla="*/ 1578390 w 4233836"/>
              <a:gd name="connsiteY61" fmla="*/ 356156 h 5778004"/>
              <a:gd name="connsiteX62" fmla="*/ 1578390 w 4233836"/>
              <a:gd name="connsiteY62" fmla="*/ 632024 h 5778004"/>
              <a:gd name="connsiteX63" fmla="*/ 1222610 w 4233836"/>
              <a:gd name="connsiteY63" fmla="*/ 632024 h 5778004"/>
              <a:gd name="connsiteX64" fmla="*/ 1222610 w 4233836"/>
              <a:gd name="connsiteY64" fmla="*/ 971817 h 5778004"/>
              <a:gd name="connsiteX65" fmla="*/ 1661718 w 4233836"/>
              <a:gd name="connsiteY65" fmla="*/ 1411683 h 5778004"/>
              <a:gd name="connsiteX66" fmla="*/ 1079544 w 4233836"/>
              <a:gd name="connsiteY66" fmla="*/ 1874000 h 5778004"/>
              <a:gd name="connsiteX67" fmla="*/ 507262 w 4233836"/>
              <a:gd name="connsiteY67" fmla="*/ 1411683 h 5778004"/>
              <a:gd name="connsiteX68" fmla="*/ 946365 w 4233836"/>
              <a:gd name="connsiteY68" fmla="*/ 971817 h 5778004"/>
              <a:gd name="connsiteX69" fmla="*/ 946365 w 4233836"/>
              <a:gd name="connsiteY69" fmla="*/ 632024 h 5778004"/>
              <a:gd name="connsiteX70" fmla="*/ 590591 w 4233836"/>
              <a:gd name="connsiteY70" fmla="*/ 632024 h 5778004"/>
              <a:gd name="connsiteX71" fmla="*/ 590591 w 4233836"/>
              <a:gd name="connsiteY71" fmla="*/ 356156 h 5778004"/>
              <a:gd name="connsiteX72" fmla="*/ 946365 w 4233836"/>
              <a:gd name="connsiteY72" fmla="*/ 356156 h 577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233836" h="5778004">
                <a:moveTo>
                  <a:pt x="1101611" y="5236163"/>
                </a:moveTo>
                <a:cubicBezTo>
                  <a:pt x="2611471" y="5236163"/>
                  <a:pt x="3197072" y="5457238"/>
                  <a:pt x="3197072" y="5457238"/>
                </a:cubicBezTo>
                <a:lnTo>
                  <a:pt x="3176906" y="5778004"/>
                </a:lnTo>
                <a:cubicBezTo>
                  <a:pt x="3176906" y="5778004"/>
                  <a:pt x="2597009" y="5556929"/>
                  <a:pt x="1101611" y="5556929"/>
                </a:cubicBezTo>
                <a:cubicBezTo>
                  <a:pt x="727764" y="5556929"/>
                  <a:pt x="409018" y="5570746"/>
                  <a:pt x="141195" y="5591472"/>
                </a:cubicBezTo>
                <a:lnTo>
                  <a:pt x="0" y="5603816"/>
                </a:lnTo>
                <a:lnTo>
                  <a:pt x="0" y="5282138"/>
                </a:lnTo>
                <a:lnTo>
                  <a:pt x="131995" y="5270706"/>
                </a:lnTo>
                <a:cubicBezTo>
                  <a:pt x="402358" y="5249980"/>
                  <a:pt x="724148" y="5236163"/>
                  <a:pt x="1101611" y="5236163"/>
                </a:cubicBezTo>
                <a:close/>
                <a:moveTo>
                  <a:pt x="3438739" y="2877474"/>
                </a:moveTo>
                <a:cubicBezTo>
                  <a:pt x="3389846" y="2879609"/>
                  <a:pt x="3344803" y="2884340"/>
                  <a:pt x="3307797" y="2891475"/>
                </a:cubicBezTo>
                <a:lnTo>
                  <a:pt x="2784981" y="4614031"/>
                </a:lnTo>
                <a:lnTo>
                  <a:pt x="2816183" y="4618979"/>
                </a:lnTo>
                <a:cubicBezTo>
                  <a:pt x="2863366" y="4625450"/>
                  <a:pt x="2987411" y="4648280"/>
                  <a:pt x="3031548" y="4658551"/>
                </a:cubicBezTo>
                <a:lnTo>
                  <a:pt x="3056283" y="4663877"/>
                </a:lnTo>
                <a:lnTo>
                  <a:pt x="3869425" y="2933714"/>
                </a:lnTo>
                <a:cubicBezTo>
                  <a:pt x="3800934" y="2903271"/>
                  <a:pt x="3697531" y="2885577"/>
                  <a:pt x="3592752" y="2879062"/>
                </a:cubicBezTo>
                <a:cubicBezTo>
                  <a:pt x="3540361" y="2875803"/>
                  <a:pt x="3487627" y="2875340"/>
                  <a:pt x="3438739" y="2877474"/>
                </a:cubicBezTo>
                <a:close/>
                <a:moveTo>
                  <a:pt x="2642826" y="2292382"/>
                </a:moveTo>
                <a:cubicBezTo>
                  <a:pt x="2171412" y="2292418"/>
                  <a:pt x="1653444" y="2420981"/>
                  <a:pt x="1248489" y="2678394"/>
                </a:cubicBezTo>
                <a:lnTo>
                  <a:pt x="1248489" y="4498358"/>
                </a:lnTo>
                <a:lnTo>
                  <a:pt x="1351229" y="4498358"/>
                </a:lnTo>
                <a:cubicBezTo>
                  <a:pt x="1778537" y="4505208"/>
                  <a:pt x="2092841" y="4524614"/>
                  <a:pt x="2394580" y="4559999"/>
                </a:cubicBezTo>
                <a:lnTo>
                  <a:pt x="2511013" y="4573318"/>
                </a:lnTo>
                <a:lnTo>
                  <a:pt x="2533087" y="4497976"/>
                </a:lnTo>
                <a:lnTo>
                  <a:pt x="3092813" y="2335178"/>
                </a:lnTo>
                <a:cubicBezTo>
                  <a:pt x="2951933" y="2306640"/>
                  <a:pt x="2799965" y="2292370"/>
                  <a:pt x="2642826" y="2292382"/>
                </a:cubicBezTo>
                <a:close/>
                <a:moveTo>
                  <a:pt x="2706216" y="1986631"/>
                </a:moveTo>
                <a:cubicBezTo>
                  <a:pt x="2923483" y="1986631"/>
                  <a:pt x="3077211" y="2018594"/>
                  <a:pt x="3169295" y="2032670"/>
                </a:cubicBezTo>
                <a:cubicBezTo>
                  <a:pt x="3371346" y="2063874"/>
                  <a:pt x="3459244" y="2128179"/>
                  <a:pt x="3459244" y="2287231"/>
                </a:cubicBezTo>
                <a:cubicBezTo>
                  <a:pt x="3459244" y="2354580"/>
                  <a:pt x="3439838" y="2439431"/>
                  <a:pt x="3397978" y="2609523"/>
                </a:cubicBezTo>
                <a:lnTo>
                  <a:pt x="3459617" y="2605717"/>
                </a:lnTo>
                <a:cubicBezTo>
                  <a:pt x="3509087" y="2602291"/>
                  <a:pt x="3545993" y="2600391"/>
                  <a:pt x="3616773" y="2600391"/>
                </a:cubicBezTo>
                <a:cubicBezTo>
                  <a:pt x="3730166" y="2600391"/>
                  <a:pt x="3928790" y="2622079"/>
                  <a:pt x="4054736" y="2666975"/>
                </a:cubicBezTo>
                <a:cubicBezTo>
                  <a:pt x="4219496" y="2725577"/>
                  <a:pt x="4297117" y="2860273"/>
                  <a:pt x="4171934" y="3100757"/>
                </a:cubicBezTo>
                <a:cubicBezTo>
                  <a:pt x="4009835" y="3413532"/>
                  <a:pt x="3194790" y="4979697"/>
                  <a:pt x="3194790" y="4979697"/>
                </a:cubicBezTo>
                <a:lnTo>
                  <a:pt x="3164346" y="4970948"/>
                </a:lnTo>
                <a:cubicBezTo>
                  <a:pt x="2604620" y="4821029"/>
                  <a:pt x="1683411" y="4770421"/>
                  <a:pt x="1158693" y="4775368"/>
                </a:cubicBezTo>
                <a:lnTo>
                  <a:pt x="1084114" y="4775368"/>
                </a:lnTo>
                <a:lnTo>
                  <a:pt x="1009533" y="4775368"/>
                </a:lnTo>
                <a:cubicBezTo>
                  <a:pt x="747364" y="4772895"/>
                  <a:pt x="385881" y="4784405"/>
                  <a:pt x="19975" y="4815226"/>
                </a:cubicBezTo>
                <a:lnTo>
                  <a:pt x="0" y="4817183"/>
                </a:lnTo>
                <a:lnTo>
                  <a:pt x="0" y="4536654"/>
                </a:lnTo>
                <a:lnTo>
                  <a:pt x="4637" y="4536182"/>
                </a:lnTo>
                <a:cubicBezTo>
                  <a:pt x="240361" y="4515529"/>
                  <a:pt x="497272" y="4503115"/>
                  <a:pt x="817756" y="4497976"/>
                </a:cubicBezTo>
                <a:lnTo>
                  <a:pt x="920492" y="4497976"/>
                </a:lnTo>
                <a:lnTo>
                  <a:pt x="920492" y="2678011"/>
                </a:lnTo>
                <a:cubicBezTo>
                  <a:pt x="667395" y="2517129"/>
                  <a:pt x="370154" y="2406577"/>
                  <a:pt x="67724" y="2346280"/>
                </a:cubicBezTo>
                <a:lnTo>
                  <a:pt x="0" y="2335047"/>
                </a:lnTo>
                <a:lnTo>
                  <a:pt x="0" y="2032971"/>
                </a:lnTo>
                <a:lnTo>
                  <a:pt x="70838" y="2044300"/>
                </a:lnTo>
                <a:cubicBezTo>
                  <a:pt x="411262" y="2110539"/>
                  <a:pt x="753451" y="2237385"/>
                  <a:pt x="1084493" y="2442857"/>
                </a:cubicBezTo>
                <a:cubicBezTo>
                  <a:pt x="1613775" y="2113721"/>
                  <a:pt x="2172363" y="1986631"/>
                  <a:pt x="2706216" y="1986631"/>
                </a:cubicBezTo>
                <a:close/>
                <a:moveTo>
                  <a:pt x="1079544" y="1176910"/>
                </a:moveTo>
                <a:cubicBezTo>
                  <a:pt x="902228" y="1176910"/>
                  <a:pt x="756491" y="1283451"/>
                  <a:pt x="756491" y="1411303"/>
                </a:cubicBezTo>
                <a:cubicBezTo>
                  <a:pt x="756491" y="1538771"/>
                  <a:pt x="902228" y="1638465"/>
                  <a:pt x="1079544" y="1638465"/>
                </a:cubicBezTo>
                <a:cubicBezTo>
                  <a:pt x="1257618" y="1638465"/>
                  <a:pt x="1399930" y="1539151"/>
                  <a:pt x="1399930" y="1411303"/>
                </a:cubicBezTo>
                <a:cubicBezTo>
                  <a:pt x="1399930" y="1283451"/>
                  <a:pt x="1257618" y="1176910"/>
                  <a:pt x="1079544" y="1176910"/>
                </a:cubicBezTo>
                <a:close/>
                <a:moveTo>
                  <a:pt x="946365" y="0"/>
                </a:moveTo>
                <a:lnTo>
                  <a:pt x="1222610" y="0"/>
                </a:lnTo>
                <a:lnTo>
                  <a:pt x="1222610" y="356156"/>
                </a:lnTo>
                <a:lnTo>
                  <a:pt x="1578390" y="356156"/>
                </a:lnTo>
                <a:lnTo>
                  <a:pt x="1578390" y="632024"/>
                </a:lnTo>
                <a:lnTo>
                  <a:pt x="1222610" y="632024"/>
                </a:lnTo>
                <a:lnTo>
                  <a:pt x="1222610" y="971817"/>
                </a:lnTo>
                <a:cubicBezTo>
                  <a:pt x="1473750" y="1021281"/>
                  <a:pt x="1661718" y="1196697"/>
                  <a:pt x="1661718" y="1411683"/>
                </a:cubicBezTo>
                <a:cubicBezTo>
                  <a:pt x="1661718" y="1664341"/>
                  <a:pt x="1398412" y="1874000"/>
                  <a:pt x="1079544" y="1874000"/>
                </a:cubicBezTo>
                <a:cubicBezTo>
                  <a:pt x="760680" y="1874000"/>
                  <a:pt x="507262" y="1664341"/>
                  <a:pt x="507262" y="1411683"/>
                </a:cubicBezTo>
                <a:cubicBezTo>
                  <a:pt x="507262" y="1196317"/>
                  <a:pt x="694470" y="1020899"/>
                  <a:pt x="946365" y="971817"/>
                </a:cubicBezTo>
                <a:lnTo>
                  <a:pt x="946365" y="632024"/>
                </a:lnTo>
                <a:lnTo>
                  <a:pt x="590591" y="632024"/>
                </a:lnTo>
                <a:lnTo>
                  <a:pt x="590591" y="356156"/>
                </a:lnTo>
                <a:lnTo>
                  <a:pt x="946365" y="356156"/>
                </a:lnTo>
                <a:close/>
              </a:path>
            </a:pathLst>
          </a:custGeom>
          <a:solidFill>
            <a:schemeClr val="accent2"/>
          </a:solidFill>
          <a:ln w="9683" cap="flat">
            <a:noFill/>
            <a:prstDash val="solid"/>
            <a:miter/>
          </a:ln>
        </p:spPr>
        <p:txBody>
          <a:bodyPr wrap="square" rtlCol="0" anchor="ctr">
            <a:noAutofit/>
          </a:bodyPr>
          <a:lstStyle/>
          <a:p>
            <a:endParaRPr lang="da-DK" sz="1792" dirty="0"/>
          </a:p>
        </p:txBody>
      </p:sp>
      <p:sp>
        <p:nvSpPr>
          <p:cNvPr id="11" name="Text Placeholder streg">
            <a:extLst>
              <a:ext uri="{FF2B5EF4-FFF2-40B4-BE49-F238E27FC236}">
                <a16:creationId xmlns:a16="http://schemas.microsoft.com/office/drawing/2014/main" id="{AF016A7E-D7F0-494C-B0B9-483F664C16AD}"/>
              </a:ext>
            </a:extLst>
          </p:cNvPr>
          <p:cNvSpPr>
            <a:spLocks noGrp="1"/>
          </p:cNvSpPr>
          <p:nvPr>
            <p:ph type="body" sz="quarter" idx="17" hasCustomPrompt="1"/>
          </p:nvPr>
        </p:nvSpPr>
        <p:spPr>
          <a:xfrm>
            <a:off x="2421999" y="5542144"/>
            <a:ext cx="489012" cy="72000"/>
          </a:xfrm>
          <a:solidFill>
            <a:schemeClr val="tx1"/>
          </a:solidFill>
        </p:spPr>
        <p:txBody>
          <a:bodyPr/>
          <a:lstStyle>
            <a:lvl1pPr marL="0" indent="0">
              <a:buNone/>
              <a:defRPr sz="100">
                <a:noFill/>
              </a:defRPr>
            </a:lvl1pPr>
          </a:lstStyle>
          <a:p>
            <a:pPr lvl="0"/>
            <a:r>
              <a:rPr lang="da-DK" dirty="0"/>
              <a:t>.</a:t>
            </a:r>
          </a:p>
        </p:txBody>
      </p:sp>
      <p:sp>
        <p:nvSpPr>
          <p:cNvPr id="14" name="Text Placeholder 7">
            <a:extLst>
              <a:ext uri="{FF2B5EF4-FFF2-40B4-BE49-F238E27FC236}">
                <a16:creationId xmlns:a16="http://schemas.microsoft.com/office/drawing/2014/main" id="{C022134B-2EA5-4CBB-9450-AECB23083815}"/>
              </a:ext>
            </a:extLst>
          </p:cNvPr>
          <p:cNvSpPr>
            <a:spLocks noGrp="1" noChangeAspect="1"/>
          </p:cNvSpPr>
          <p:nvPr>
            <p:ph type="body" sz="quarter" idx="18" hasCustomPrompt="1"/>
          </p:nvPr>
        </p:nvSpPr>
        <p:spPr>
          <a:xfrm>
            <a:off x="9799638" y="542879"/>
            <a:ext cx="1852362" cy="726798"/>
          </a:xfrm>
          <a:blipFill>
            <a:blip r:embed="rId2"/>
            <a:stretch>
              <a:fillRect/>
            </a:stretch>
          </a:blipFill>
        </p:spPr>
        <p:txBody>
          <a:bodyPr/>
          <a:lstStyle>
            <a:lvl1pPr marL="0" indent="0">
              <a:buNone/>
              <a:defRPr sz="100">
                <a:noFill/>
              </a:defRPr>
            </a:lvl1pPr>
          </a:lstStyle>
          <a:p>
            <a:pPr lvl="0"/>
            <a:r>
              <a:rPr lang="da-DK" dirty="0"/>
              <a:t>.</a:t>
            </a:r>
          </a:p>
        </p:txBody>
      </p:sp>
      <p:sp>
        <p:nvSpPr>
          <p:cNvPr id="4" name="Date"/>
          <p:cNvSpPr>
            <a:spLocks noGrp="1"/>
          </p:cNvSpPr>
          <p:nvPr>
            <p:ph type="dt" sz="half" idx="10"/>
          </p:nvPr>
        </p:nvSpPr>
        <p:spPr>
          <a:xfrm>
            <a:off x="0" y="6858000"/>
            <a:ext cx="0" cy="0"/>
          </a:xfrm>
        </p:spPr>
        <p:txBody>
          <a:bodyPr/>
          <a:lstStyle>
            <a:lvl1pPr>
              <a:defRPr sz="100">
                <a:noFill/>
              </a:defRPr>
            </a:lvl1pPr>
          </a:lstStyle>
          <a:p>
            <a:fld id="{D0133449-1A61-4EE4-B6D8-F268938E45D9}" type="datetime2">
              <a:rPr lang="da-DK" smtClean="0"/>
              <a:t>12. juni 2024</a:t>
            </a:fld>
            <a:endParaRPr lang="da-DK" dirty="0"/>
          </a:p>
        </p:txBody>
      </p:sp>
      <p:sp>
        <p:nvSpPr>
          <p:cNvPr id="5" name="FLD_PresentationTitle"/>
          <p:cNvSpPr>
            <a:spLocks noGrp="1"/>
          </p:cNvSpPr>
          <p:nvPr>
            <p:ph type="ftr" sz="quarter" idx="11"/>
          </p:nvPr>
        </p:nvSpPr>
        <p:spPr>
          <a:xfrm>
            <a:off x="0" y="6858000"/>
            <a:ext cx="0" cy="0"/>
          </a:xfrm>
        </p:spPr>
        <p:txBody>
          <a:bodyPr/>
          <a:lstStyle>
            <a:lvl1pPr>
              <a:defRPr sz="100">
                <a:noFill/>
              </a:defRPr>
            </a:lvl1pPr>
          </a:lstStyle>
          <a:p>
            <a:endParaRPr lang="da-DK" dirty="0"/>
          </a:p>
        </p:txBody>
      </p:sp>
      <p:sp>
        <p:nvSpPr>
          <p:cNvPr id="6" name="Slide Number Placeholder 5"/>
          <p:cNvSpPr>
            <a:spLocks noGrp="1"/>
          </p:cNvSpPr>
          <p:nvPr>
            <p:ph type="sldNum" sz="quarter" idx="12"/>
          </p:nvPr>
        </p:nvSpPr>
        <p:spPr>
          <a:xfrm>
            <a:off x="0" y="6858000"/>
            <a:ext cx="0" cy="0"/>
          </a:xfrm>
        </p:spPr>
        <p:txBody>
          <a:bodyPr/>
          <a:lstStyle>
            <a:lvl1pPr>
              <a:defRPr sz="100">
                <a:noFill/>
              </a:defRPr>
            </a:lvl1pPr>
          </a:lstStyle>
          <a:p>
            <a:fld id="{24C8C45C-947F-4981-8B3F-4F32E973C901}" type="slidenum">
              <a:rPr lang="da-DK" smtClean="0"/>
              <a:pPr/>
              <a:t>‹nr.›</a:t>
            </a:fld>
            <a:endParaRPr lang="da-DK" dirty="0"/>
          </a:p>
        </p:txBody>
      </p:sp>
    </p:spTree>
    <p:extLst>
      <p:ext uri="{BB962C8B-B14F-4D97-AF65-F5344CB8AC3E}">
        <p14:creationId xmlns:p14="http://schemas.microsoft.com/office/powerpoint/2010/main" val="2985172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reaker m. bille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9751" y="539750"/>
            <a:ext cx="9259888" cy="934890"/>
          </a:xfrm>
        </p:spPr>
        <p:txBody>
          <a:bodyPr/>
          <a:lstStyle>
            <a:lvl1pPr>
              <a:defRPr/>
            </a:lvl1pPr>
          </a:lstStyle>
          <a:p>
            <a:r>
              <a:rPr lang="da-DK" noProof="0" dirty="0"/>
              <a:t>Klik for at tilføje titel</a:t>
            </a:r>
          </a:p>
        </p:txBody>
      </p:sp>
      <p:sp>
        <p:nvSpPr>
          <p:cNvPr id="8" name="Picture Placeholder 7">
            <a:extLst>
              <a:ext uri="{FF2B5EF4-FFF2-40B4-BE49-F238E27FC236}">
                <a16:creationId xmlns:a16="http://schemas.microsoft.com/office/drawing/2014/main" id="{96D9F665-2730-4BFB-B1A6-7D7244711B8D}"/>
              </a:ext>
            </a:extLst>
          </p:cNvPr>
          <p:cNvSpPr>
            <a:spLocks noGrp="1"/>
          </p:cNvSpPr>
          <p:nvPr>
            <p:ph type="pic" sz="quarter" idx="13" hasCustomPrompt="1"/>
          </p:nvPr>
        </p:nvSpPr>
        <p:spPr>
          <a:xfrm>
            <a:off x="539754" y="1800001"/>
            <a:ext cx="11110913" cy="4516663"/>
          </a:xfrm>
        </p:spPr>
        <p:txBody>
          <a:bodyPr/>
          <a:lstStyle>
            <a:lvl1pPr marL="0" indent="0">
              <a:buNone/>
              <a:defRPr sz="1592"/>
            </a:lvl1pPr>
          </a:lstStyle>
          <a:p>
            <a:r>
              <a:rPr lang="da-DK" dirty="0"/>
              <a:t>Klik for at indsætte billede</a:t>
            </a:r>
          </a:p>
        </p:txBody>
      </p:sp>
      <p:sp>
        <p:nvSpPr>
          <p:cNvPr id="4" name="Date_GeneralDate"/>
          <p:cNvSpPr>
            <a:spLocks noGrp="1"/>
          </p:cNvSpPr>
          <p:nvPr>
            <p:ph type="dt" sz="half" idx="10"/>
          </p:nvPr>
        </p:nvSpPr>
        <p:spPr/>
        <p:txBody>
          <a:bodyPr/>
          <a:lstStyle/>
          <a:p>
            <a:fld id="{5881C6EB-FB6F-4020-8EAA-51141F500F56}" type="datetime2">
              <a:rPr lang="da-DK" noProof="0" smtClean="0"/>
              <a:t>12. juni 2024</a:t>
            </a:fld>
            <a:endParaRPr lang="da-DK" noProof="0" dirty="0"/>
          </a:p>
        </p:txBody>
      </p:sp>
      <p:sp>
        <p:nvSpPr>
          <p:cNvPr id="5" name="FLD_PresentationTitle"/>
          <p:cNvSpPr>
            <a:spLocks noGrp="1"/>
          </p:cNvSpPr>
          <p:nvPr>
            <p:ph type="ftr" sz="quarter" idx="11"/>
          </p:nvPr>
        </p:nvSpPr>
        <p:spPr/>
        <p:txBody>
          <a:bodyPr/>
          <a:lstStyle/>
          <a:p>
            <a:endParaRPr lang="da-DK" noProof="0" dirty="0"/>
          </a:p>
        </p:txBody>
      </p:sp>
      <p:sp>
        <p:nvSpPr>
          <p:cNvPr id="6" name="Slide Number Placeholder 5"/>
          <p:cNvSpPr>
            <a:spLocks noGrp="1"/>
          </p:cNvSpPr>
          <p:nvPr>
            <p:ph type="sldNum" sz="quarter" idx="12"/>
          </p:nvPr>
        </p:nvSpPr>
        <p:spPr/>
        <p:txBody>
          <a:bodyPr/>
          <a:lstStyle>
            <a:lvl1pPr algn="l">
              <a:defRPr/>
            </a:lvl1pPr>
          </a:lstStyle>
          <a:p>
            <a:fld id="{859873C9-BF5D-4A9A-BB31-45BBB7BABAF7}" type="slidenum">
              <a:rPr lang="da-DK" smtClean="0"/>
              <a:pPr/>
              <a:t>‹nr.›</a:t>
            </a:fld>
            <a:endParaRPr lang="da-DK" dirty="0"/>
          </a:p>
        </p:txBody>
      </p:sp>
    </p:spTree>
    <p:extLst>
      <p:ext uri="{BB962C8B-B14F-4D97-AF65-F5344CB8AC3E}">
        <p14:creationId xmlns:p14="http://schemas.microsoft.com/office/powerpoint/2010/main" val="40138469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o indhold 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39751" y="539750"/>
            <a:ext cx="9259888" cy="934890"/>
          </a:xfrm>
        </p:spPr>
        <p:txBody>
          <a:bodyPr/>
          <a:lstStyle>
            <a:lvl1pPr>
              <a:defRPr/>
            </a:lvl1pPr>
          </a:lstStyle>
          <a:p>
            <a:r>
              <a:rPr lang="da-DK" noProof="0" dirty="0"/>
              <a:t>Klik for at tilføje titel</a:t>
            </a:r>
          </a:p>
        </p:txBody>
      </p:sp>
      <p:sp>
        <p:nvSpPr>
          <p:cNvPr id="3" name="Content Placeholder 2"/>
          <p:cNvSpPr>
            <a:spLocks noGrp="1"/>
          </p:cNvSpPr>
          <p:nvPr>
            <p:ph idx="1" hasCustomPrompt="1"/>
          </p:nvPr>
        </p:nvSpPr>
        <p:spPr>
          <a:xfrm>
            <a:off x="539752" y="1800000"/>
            <a:ext cx="5464800" cy="4518000"/>
          </a:xfrm>
        </p:spPr>
        <p:txBody>
          <a:bodyPr/>
          <a:lstStyle>
            <a:lvl1pPr>
              <a:defRPr/>
            </a:lvl1pPr>
          </a:lstStyle>
          <a:p>
            <a:pPr lvl="0"/>
            <a:r>
              <a:rPr lang="da-DK" noProof="0" dirty="0"/>
              <a:t>Klik for at tilføje tekst</a:t>
            </a:r>
          </a:p>
          <a:p>
            <a:pPr lvl="1"/>
            <a:r>
              <a:rPr lang="da-DK" noProof="0" dirty="0"/>
              <a:t>Andet niveau</a:t>
            </a:r>
          </a:p>
          <a:p>
            <a:pPr lvl="2"/>
            <a:r>
              <a:rPr lang="da-DK" noProof="0" dirty="0"/>
              <a:t>Tredje niveau</a:t>
            </a:r>
          </a:p>
          <a:p>
            <a:pPr lvl="3"/>
            <a:r>
              <a:rPr lang="da-DK" noProof="0" dirty="0"/>
              <a:t>Fjerde niveau</a:t>
            </a:r>
          </a:p>
          <a:p>
            <a:pPr lvl="4"/>
            <a:r>
              <a:rPr lang="da-DK" noProof="0" dirty="0"/>
              <a:t>Femte niveau</a:t>
            </a:r>
          </a:p>
        </p:txBody>
      </p:sp>
      <p:sp>
        <p:nvSpPr>
          <p:cNvPr id="4" name="Date_GeneralDate"/>
          <p:cNvSpPr>
            <a:spLocks noGrp="1"/>
          </p:cNvSpPr>
          <p:nvPr>
            <p:ph type="dt" sz="half" idx="10"/>
          </p:nvPr>
        </p:nvSpPr>
        <p:spPr/>
        <p:txBody>
          <a:bodyPr/>
          <a:lstStyle/>
          <a:p>
            <a:fld id="{2DD7F8E9-44EB-41CD-BCA9-5A57CDB0DDF0}" type="datetime2">
              <a:rPr lang="da-DK" noProof="0" smtClean="0"/>
              <a:t>12. juni 2024</a:t>
            </a:fld>
            <a:endParaRPr lang="da-DK" noProof="0" dirty="0"/>
          </a:p>
        </p:txBody>
      </p:sp>
      <p:sp>
        <p:nvSpPr>
          <p:cNvPr id="5" name="FLD_PresentationTitle"/>
          <p:cNvSpPr>
            <a:spLocks noGrp="1"/>
          </p:cNvSpPr>
          <p:nvPr>
            <p:ph type="ftr" sz="quarter" idx="11"/>
          </p:nvPr>
        </p:nvSpPr>
        <p:spPr/>
        <p:txBody>
          <a:bodyPr/>
          <a:lstStyle/>
          <a:p>
            <a:endParaRPr lang="da-DK" noProof="0" dirty="0"/>
          </a:p>
        </p:txBody>
      </p:sp>
      <p:sp>
        <p:nvSpPr>
          <p:cNvPr id="6" name="Slide Number Placeholder 5"/>
          <p:cNvSpPr>
            <a:spLocks noGrp="1"/>
          </p:cNvSpPr>
          <p:nvPr>
            <p:ph type="sldNum" sz="quarter" idx="12"/>
          </p:nvPr>
        </p:nvSpPr>
        <p:spPr/>
        <p:txBody>
          <a:bodyPr/>
          <a:lstStyle>
            <a:lvl1pPr algn="l">
              <a:defRPr/>
            </a:lvl1pPr>
          </a:lstStyle>
          <a:p>
            <a:fld id="{859873C9-BF5D-4A9A-BB31-45BBB7BABAF7}" type="slidenum">
              <a:rPr lang="da-DK" smtClean="0"/>
              <a:pPr/>
              <a:t>‹nr.›</a:t>
            </a:fld>
            <a:endParaRPr lang="da-DK" dirty="0"/>
          </a:p>
        </p:txBody>
      </p:sp>
      <p:sp>
        <p:nvSpPr>
          <p:cNvPr id="7" name="Content Placeholder 2">
            <a:extLst>
              <a:ext uri="{FF2B5EF4-FFF2-40B4-BE49-F238E27FC236}">
                <a16:creationId xmlns:a16="http://schemas.microsoft.com/office/drawing/2014/main" id="{3526424C-796D-4BE4-BAE8-6ACAB3C4FEA1}"/>
              </a:ext>
            </a:extLst>
          </p:cNvPr>
          <p:cNvSpPr>
            <a:spLocks noGrp="1"/>
          </p:cNvSpPr>
          <p:nvPr>
            <p:ph idx="13" hasCustomPrompt="1"/>
          </p:nvPr>
        </p:nvSpPr>
        <p:spPr>
          <a:xfrm>
            <a:off x="6185863" y="1800000"/>
            <a:ext cx="5464800" cy="4518000"/>
          </a:xfrm>
        </p:spPr>
        <p:txBody>
          <a:bodyPr/>
          <a:lstStyle>
            <a:lvl1pPr>
              <a:defRPr/>
            </a:lvl1pPr>
          </a:lstStyle>
          <a:p>
            <a:pPr lvl="0"/>
            <a:r>
              <a:rPr lang="da-DK" noProof="0" dirty="0"/>
              <a:t>Klik for at tilføje tekst</a:t>
            </a:r>
          </a:p>
          <a:p>
            <a:pPr lvl="1"/>
            <a:r>
              <a:rPr lang="da-DK" noProof="0" dirty="0"/>
              <a:t>Andet niveau</a:t>
            </a:r>
          </a:p>
          <a:p>
            <a:pPr lvl="2"/>
            <a:r>
              <a:rPr lang="da-DK" noProof="0" dirty="0"/>
              <a:t>Tredje niveau</a:t>
            </a:r>
          </a:p>
          <a:p>
            <a:pPr lvl="3"/>
            <a:r>
              <a:rPr lang="da-DK" noProof="0" dirty="0"/>
              <a:t>Fjerde niveau</a:t>
            </a:r>
          </a:p>
          <a:p>
            <a:pPr lvl="4"/>
            <a:r>
              <a:rPr lang="da-DK" noProof="0" dirty="0"/>
              <a:t>Femte niveau</a:t>
            </a:r>
          </a:p>
        </p:txBody>
      </p:sp>
      <p:sp>
        <p:nvSpPr>
          <p:cNvPr id="8" name="Text Placeholder 10">
            <a:extLst>
              <a:ext uri="{FF2B5EF4-FFF2-40B4-BE49-F238E27FC236}">
                <a16:creationId xmlns:a16="http://schemas.microsoft.com/office/drawing/2014/main" id="{23A8CE66-7830-4B1C-B068-74528FAA522A}"/>
              </a:ext>
            </a:extLst>
          </p:cNvPr>
          <p:cNvSpPr>
            <a:spLocks noGrp="1"/>
          </p:cNvSpPr>
          <p:nvPr>
            <p:ph type="body" sz="quarter" idx="14" hasCustomPrompt="1"/>
          </p:nvPr>
        </p:nvSpPr>
        <p:spPr>
          <a:xfrm>
            <a:off x="539748" y="6145221"/>
            <a:ext cx="5464798" cy="173037"/>
          </a:xfrm>
        </p:spPr>
        <p:txBody>
          <a:bodyPr/>
          <a:lstStyle>
            <a:lvl1pPr marL="0" indent="0">
              <a:buNone/>
              <a:defRPr sz="996"/>
            </a:lvl1pPr>
          </a:lstStyle>
          <a:p>
            <a:pPr lvl="0"/>
            <a:r>
              <a:rPr lang="da-DK" noProof="0" dirty="0"/>
              <a:t>Tilføj anmærkningstekst</a:t>
            </a:r>
          </a:p>
        </p:txBody>
      </p:sp>
      <p:sp>
        <p:nvSpPr>
          <p:cNvPr id="9" name="Text Placeholder 10">
            <a:extLst>
              <a:ext uri="{FF2B5EF4-FFF2-40B4-BE49-F238E27FC236}">
                <a16:creationId xmlns:a16="http://schemas.microsoft.com/office/drawing/2014/main" id="{D7C2635E-BF5D-473B-8DC0-E2D60A65A6F0}"/>
              </a:ext>
            </a:extLst>
          </p:cNvPr>
          <p:cNvSpPr>
            <a:spLocks noGrp="1"/>
          </p:cNvSpPr>
          <p:nvPr>
            <p:ph type="body" sz="quarter" idx="15" hasCustomPrompt="1"/>
          </p:nvPr>
        </p:nvSpPr>
        <p:spPr>
          <a:xfrm>
            <a:off x="6185863" y="6145221"/>
            <a:ext cx="5464798" cy="173037"/>
          </a:xfrm>
        </p:spPr>
        <p:txBody>
          <a:bodyPr/>
          <a:lstStyle>
            <a:lvl1pPr marL="0" indent="0">
              <a:buNone/>
              <a:defRPr sz="996"/>
            </a:lvl1pPr>
          </a:lstStyle>
          <a:p>
            <a:pPr lvl="0"/>
            <a:r>
              <a:rPr lang="da-DK" noProof="0"/>
              <a:t>Tilføj anmærkningstekst</a:t>
            </a:r>
          </a:p>
        </p:txBody>
      </p:sp>
    </p:spTree>
    <p:extLst>
      <p:ext uri="{BB962C8B-B14F-4D97-AF65-F5344CB8AC3E}">
        <p14:creationId xmlns:p14="http://schemas.microsoft.com/office/powerpoint/2010/main" val="11545293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o indhold B">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476" y="539750"/>
            <a:ext cx="9258162" cy="934890"/>
          </a:xfrm>
        </p:spPr>
        <p:txBody>
          <a:bodyPr/>
          <a:lstStyle>
            <a:lvl1pPr>
              <a:defRPr/>
            </a:lvl1pPr>
          </a:lstStyle>
          <a:p>
            <a:r>
              <a:rPr lang="da-DK" dirty="0"/>
              <a:t>Klik for at tilføje titel</a:t>
            </a:r>
          </a:p>
        </p:txBody>
      </p:sp>
      <p:sp>
        <p:nvSpPr>
          <p:cNvPr id="3" name="Content Placeholder 2"/>
          <p:cNvSpPr>
            <a:spLocks noGrp="1"/>
          </p:cNvSpPr>
          <p:nvPr>
            <p:ph sz="half" idx="1" hasCustomPrompt="1"/>
          </p:nvPr>
        </p:nvSpPr>
        <p:spPr>
          <a:xfrm>
            <a:off x="539753" y="1800000"/>
            <a:ext cx="5464800" cy="45180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Content Placeholder 3"/>
          <p:cNvSpPr>
            <a:spLocks noGrp="1"/>
          </p:cNvSpPr>
          <p:nvPr>
            <p:ph sz="half" idx="2" hasCustomPrompt="1"/>
          </p:nvPr>
        </p:nvSpPr>
        <p:spPr>
          <a:xfrm>
            <a:off x="6185865" y="1800000"/>
            <a:ext cx="5464800" cy="45180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5" name="Date_GeneralDate"/>
          <p:cNvSpPr>
            <a:spLocks noGrp="1"/>
          </p:cNvSpPr>
          <p:nvPr>
            <p:ph type="dt" sz="half" idx="10"/>
          </p:nvPr>
        </p:nvSpPr>
        <p:spPr/>
        <p:txBody>
          <a:bodyPr/>
          <a:lstStyle/>
          <a:p>
            <a:fld id="{BE871FB0-FB7D-443C-91B4-C5C82EA06475}" type="datetime2">
              <a:rPr lang="da-DK" smtClean="0"/>
              <a:t>12. juni 2024</a:t>
            </a:fld>
            <a:endParaRPr lang="da-DK" dirty="0"/>
          </a:p>
        </p:txBody>
      </p:sp>
      <p:sp>
        <p:nvSpPr>
          <p:cNvPr id="6" name="FLD_PresentationTitle"/>
          <p:cNvSpPr>
            <a:spLocks noGrp="1"/>
          </p:cNvSpPr>
          <p:nvPr>
            <p:ph type="ftr" sz="quarter" idx="11"/>
          </p:nvPr>
        </p:nvSpPr>
        <p:spPr/>
        <p:txBody>
          <a:bodyPr/>
          <a:lstStyle/>
          <a:p>
            <a:endParaRPr lang="da-DK" dirty="0"/>
          </a:p>
        </p:txBody>
      </p:sp>
      <p:sp>
        <p:nvSpPr>
          <p:cNvPr id="7" name="Slide Number Placeholder 6"/>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
        <p:nvSpPr>
          <p:cNvPr id="9" name="Text Placeholder 10">
            <a:extLst>
              <a:ext uri="{FF2B5EF4-FFF2-40B4-BE49-F238E27FC236}">
                <a16:creationId xmlns:a16="http://schemas.microsoft.com/office/drawing/2014/main" id="{2B2C7CCD-C2D2-447B-B713-284F50A31612}"/>
              </a:ext>
            </a:extLst>
          </p:cNvPr>
          <p:cNvSpPr>
            <a:spLocks noGrp="1"/>
          </p:cNvSpPr>
          <p:nvPr>
            <p:ph type="body" sz="quarter" idx="14" hasCustomPrompt="1"/>
          </p:nvPr>
        </p:nvSpPr>
        <p:spPr>
          <a:xfrm>
            <a:off x="539749" y="6145221"/>
            <a:ext cx="5464798" cy="173037"/>
          </a:xfrm>
        </p:spPr>
        <p:txBody>
          <a:bodyPr/>
          <a:lstStyle>
            <a:lvl1pPr marL="0" indent="0">
              <a:buNone/>
              <a:defRPr sz="996"/>
            </a:lvl1pPr>
          </a:lstStyle>
          <a:p>
            <a:pPr lvl="0"/>
            <a:r>
              <a:rPr lang="da-DK" noProof="0" dirty="0"/>
              <a:t>Tilføj anmærkningstekst</a:t>
            </a:r>
          </a:p>
        </p:txBody>
      </p:sp>
      <p:sp>
        <p:nvSpPr>
          <p:cNvPr id="10" name="Text Placeholder 10">
            <a:extLst>
              <a:ext uri="{FF2B5EF4-FFF2-40B4-BE49-F238E27FC236}">
                <a16:creationId xmlns:a16="http://schemas.microsoft.com/office/drawing/2014/main" id="{E56B4D01-058D-4267-8553-2994D80A30E7}"/>
              </a:ext>
            </a:extLst>
          </p:cNvPr>
          <p:cNvSpPr>
            <a:spLocks noGrp="1"/>
          </p:cNvSpPr>
          <p:nvPr>
            <p:ph type="body" sz="quarter" idx="15" hasCustomPrompt="1"/>
          </p:nvPr>
        </p:nvSpPr>
        <p:spPr>
          <a:xfrm>
            <a:off x="6185865" y="6145221"/>
            <a:ext cx="5464798" cy="173037"/>
          </a:xfrm>
        </p:spPr>
        <p:txBody>
          <a:bodyPr/>
          <a:lstStyle>
            <a:lvl1pPr marL="0" indent="0">
              <a:buNone/>
              <a:defRPr sz="996"/>
            </a:lvl1pPr>
          </a:lstStyle>
          <a:p>
            <a:pPr lvl="0"/>
            <a:r>
              <a:rPr lang="da-DK" noProof="0"/>
              <a:t>Tilføj anmærkningstekst</a:t>
            </a:r>
          </a:p>
        </p:txBody>
      </p:sp>
    </p:spTree>
    <p:extLst>
      <p:ext uri="{BB962C8B-B14F-4D97-AF65-F5344CB8AC3E}">
        <p14:creationId xmlns:p14="http://schemas.microsoft.com/office/powerpoint/2010/main" val="3333517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o indhold C">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69AF2D-18F3-4203-A6D2-9EF2AB19D598}"/>
              </a:ext>
            </a:extLst>
          </p:cNvPr>
          <p:cNvSpPr/>
          <p:nvPr userDrawn="1"/>
        </p:nvSpPr>
        <p:spPr>
          <a:xfrm>
            <a:off x="6096000" y="0"/>
            <a:ext cx="6096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2" name="Title 1"/>
          <p:cNvSpPr>
            <a:spLocks noGrp="1"/>
          </p:cNvSpPr>
          <p:nvPr>
            <p:ph type="title" hasCustomPrompt="1"/>
          </p:nvPr>
        </p:nvSpPr>
        <p:spPr>
          <a:xfrm>
            <a:off x="541476" y="539750"/>
            <a:ext cx="9258162" cy="934890"/>
          </a:xfrm>
        </p:spPr>
        <p:txBody>
          <a:bodyPr/>
          <a:lstStyle>
            <a:lvl1pPr>
              <a:defRPr/>
            </a:lvl1pPr>
          </a:lstStyle>
          <a:p>
            <a:r>
              <a:rPr lang="da-DK" dirty="0"/>
              <a:t>Klik for at tilføje titel</a:t>
            </a:r>
          </a:p>
        </p:txBody>
      </p:sp>
      <p:sp>
        <p:nvSpPr>
          <p:cNvPr id="3" name="Content Placeholder 2"/>
          <p:cNvSpPr>
            <a:spLocks noGrp="1"/>
          </p:cNvSpPr>
          <p:nvPr>
            <p:ph sz="half" idx="1" hasCustomPrompt="1"/>
          </p:nvPr>
        </p:nvSpPr>
        <p:spPr>
          <a:xfrm>
            <a:off x="539749" y="1800000"/>
            <a:ext cx="5018400" cy="45180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Content Placeholder 3"/>
          <p:cNvSpPr>
            <a:spLocks noGrp="1"/>
          </p:cNvSpPr>
          <p:nvPr>
            <p:ph sz="half" idx="2" hasCustomPrompt="1"/>
          </p:nvPr>
        </p:nvSpPr>
        <p:spPr>
          <a:xfrm>
            <a:off x="6632261" y="1800000"/>
            <a:ext cx="5018400" cy="45180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5" name="Date_GeneralDate"/>
          <p:cNvSpPr>
            <a:spLocks noGrp="1"/>
          </p:cNvSpPr>
          <p:nvPr>
            <p:ph type="dt" sz="half" idx="10"/>
          </p:nvPr>
        </p:nvSpPr>
        <p:spPr/>
        <p:txBody>
          <a:bodyPr/>
          <a:lstStyle/>
          <a:p>
            <a:fld id="{6D5F20CE-CA1A-4EBB-B38A-4A06A6B883D4}" type="datetime2">
              <a:rPr lang="da-DK" smtClean="0"/>
              <a:t>12. juni 2024</a:t>
            </a:fld>
            <a:endParaRPr lang="da-DK" dirty="0"/>
          </a:p>
        </p:txBody>
      </p:sp>
      <p:sp>
        <p:nvSpPr>
          <p:cNvPr id="6" name="FLD_PresentationTitle"/>
          <p:cNvSpPr>
            <a:spLocks noGrp="1"/>
          </p:cNvSpPr>
          <p:nvPr>
            <p:ph type="ftr" sz="quarter" idx="11"/>
          </p:nvPr>
        </p:nvSpPr>
        <p:spPr/>
        <p:txBody>
          <a:bodyPr/>
          <a:lstStyle/>
          <a:p>
            <a:endParaRPr lang="da-DK" dirty="0"/>
          </a:p>
        </p:txBody>
      </p:sp>
      <p:sp>
        <p:nvSpPr>
          <p:cNvPr id="7" name="Slide Number Placeholder 6"/>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
        <p:nvSpPr>
          <p:cNvPr id="10" name="Text Placeholder 10">
            <a:extLst>
              <a:ext uri="{FF2B5EF4-FFF2-40B4-BE49-F238E27FC236}">
                <a16:creationId xmlns:a16="http://schemas.microsoft.com/office/drawing/2014/main" id="{A282BC1E-B2C5-4086-B686-2BE20ECB7D60}"/>
              </a:ext>
            </a:extLst>
          </p:cNvPr>
          <p:cNvSpPr>
            <a:spLocks noGrp="1"/>
          </p:cNvSpPr>
          <p:nvPr>
            <p:ph type="body" sz="quarter" idx="14" hasCustomPrompt="1"/>
          </p:nvPr>
        </p:nvSpPr>
        <p:spPr>
          <a:xfrm>
            <a:off x="539753" y="6145221"/>
            <a:ext cx="5014913" cy="173037"/>
          </a:xfrm>
        </p:spPr>
        <p:txBody>
          <a:bodyPr/>
          <a:lstStyle>
            <a:lvl1pPr marL="0" indent="0">
              <a:buNone/>
              <a:defRPr sz="996"/>
            </a:lvl1pPr>
          </a:lstStyle>
          <a:p>
            <a:pPr lvl="0"/>
            <a:r>
              <a:rPr lang="da-DK" noProof="0" dirty="0"/>
              <a:t>Tilføj anmærkningstekst</a:t>
            </a:r>
          </a:p>
        </p:txBody>
      </p:sp>
      <p:sp>
        <p:nvSpPr>
          <p:cNvPr id="11" name="Text Placeholder 10">
            <a:extLst>
              <a:ext uri="{FF2B5EF4-FFF2-40B4-BE49-F238E27FC236}">
                <a16:creationId xmlns:a16="http://schemas.microsoft.com/office/drawing/2014/main" id="{C182598E-74C8-4D96-9CD9-F3C9379E410D}"/>
              </a:ext>
            </a:extLst>
          </p:cNvPr>
          <p:cNvSpPr>
            <a:spLocks noGrp="1"/>
          </p:cNvSpPr>
          <p:nvPr>
            <p:ph type="body" sz="quarter" idx="15" hasCustomPrompt="1"/>
          </p:nvPr>
        </p:nvSpPr>
        <p:spPr>
          <a:xfrm>
            <a:off x="6632265" y="6145221"/>
            <a:ext cx="5018401" cy="173037"/>
          </a:xfrm>
        </p:spPr>
        <p:txBody>
          <a:bodyPr/>
          <a:lstStyle>
            <a:lvl1pPr marL="0" indent="0">
              <a:buNone/>
              <a:defRPr sz="996"/>
            </a:lvl1pPr>
          </a:lstStyle>
          <a:p>
            <a:pPr lvl="0"/>
            <a:r>
              <a:rPr lang="da-DK" noProof="0" dirty="0"/>
              <a:t>Tilføj anmærkningstekst</a:t>
            </a:r>
          </a:p>
        </p:txBody>
      </p:sp>
      <p:pic>
        <p:nvPicPr>
          <p:cNvPr id="13" name="STIL logo">
            <a:extLst>
              <a:ext uri="{FF2B5EF4-FFF2-40B4-BE49-F238E27FC236}">
                <a16:creationId xmlns:a16="http://schemas.microsoft.com/office/drawing/2014/main" id="{4F851387-4186-454B-996B-50B50EBE33F4}"/>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99642" y="540445"/>
            <a:ext cx="1848901" cy="729235"/>
          </a:xfrm>
          <a:prstGeom prst="rect">
            <a:avLst/>
          </a:prstGeom>
        </p:spPr>
      </p:pic>
    </p:spTree>
    <p:extLst>
      <p:ext uri="{BB962C8B-B14F-4D97-AF65-F5344CB8AC3E}">
        <p14:creationId xmlns:p14="http://schemas.microsoft.com/office/powerpoint/2010/main" val="12288458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Indhold og billede A">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476" y="539750"/>
            <a:ext cx="5463073" cy="934890"/>
          </a:xfrm>
        </p:spPr>
        <p:txBody>
          <a:bodyPr/>
          <a:lstStyle>
            <a:lvl1pPr>
              <a:defRPr/>
            </a:lvl1pPr>
          </a:lstStyle>
          <a:p>
            <a:r>
              <a:rPr lang="da-DK" dirty="0"/>
              <a:t>Klik for at tilføje titel</a:t>
            </a:r>
          </a:p>
        </p:txBody>
      </p:sp>
      <p:sp>
        <p:nvSpPr>
          <p:cNvPr id="3" name="Content Placeholder 2"/>
          <p:cNvSpPr>
            <a:spLocks noGrp="1"/>
          </p:cNvSpPr>
          <p:nvPr>
            <p:ph sz="half" idx="1" hasCustomPrompt="1"/>
          </p:nvPr>
        </p:nvSpPr>
        <p:spPr>
          <a:xfrm>
            <a:off x="539753" y="1800000"/>
            <a:ext cx="5464800" cy="45180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10" name="Picture Placeholder 9">
            <a:extLst>
              <a:ext uri="{FF2B5EF4-FFF2-40B4-BE49-F238E27FC236}">
                <a16:creationId xmlns:a16="http://schemas.microsoft.com/office/drawing/2014/main" id="{E89401BF-E778-41B0-9410-436DA4388220}"/>
              </a:ext>
            </a:extLst>
          </p:cNvPr>
          <p:cNvSpPr>
            <a:spLocks noGrp="1"/>
          </p:cNvSpPr>
          <p:nvPr>
            <p:ph type="pic" sz="quarter" idx="15" hasCustomPrompt="1"/>
          </p:nvPr>
        </p:nvSpPr>
        <p:spPr>
          <a:xfrm>
            <a:off x="6094804" y="0"/>
            <a:ext cx="6094800" cy="6858000"/>
          </a:xfrm>
          <a:solidFill>
            <a:schemeClr val="bg1"/>
          </a:solidFill>
        </p:spPr>
        <p:txBody>
          <a:bodyPr tIns="72000"/>
          <a:lstStyle>
            <a:lvl1pPr marL="0" indent="0" algn="ctr">
              <a:buNone/>
              <a:defRPr sz="1592"/>
            </a:lvl1pPr>
          </a:lstStyle>
          <a:p>
            <a:r>
              <a:rPr lang="da-DK" dirty="0"/>
              <a:t>Klik for at indsætte billede</a:t>
            </a:r>
          </a:p>
        </p:txBody>
      </p:sp>
      <p:sp>
        <p:nvSpPr>
          <p:cNvPr id="5" name="Date"/>
          <p:cNvSpPr>
            <a:spLocks noGrp="1"/>
          </p:cNvSpPr>
          <p:nvPr>
            <p:ph type="dt" sz="half" idx="10"/>
          </p:nvPr>
        </p:nvSpPr>
        <p:spPr/>
        <p:txBody>
          <a:bodyPr/>
          <a:lstStyle/>
          <a:p>
            <a:fld id="{321418BE-2880-4B0E-BC59-6626C3A37CA4}" type="datetime2">
              <a:rPr lang="da-DK" smtClean="0"/>
              <a:t>12. juni 2024</a:t>
            </a:fld>
            <a:endParaRPr lang="da-DK" dirty="0"/>
          </a:p>
        </p:txBody>
      </p:sp>
      <p:sp>
        <p:nvSpPr>
          <p:cNvPr id="6" name="FLD_PresentationTitle"/>
          <p:cNvSpPr>
            <a:spLocks noGrp="1"/>
          </p:cNvSpPr>
          <p:nvPr>
            <p:ph type="ftr" sz="quarter" idx="11"/>
          </p:nvPr>
        </p:nvSpPr>
        <p:spPr/>
        <p:txBody>
          <a:bodyPr/>
          <a:lstStyle/>
          <a:p>
            <a:endParaRPr lang="da-DK" dirty="0"/>
          </a:p>
        </p:txBody>
      </p:sp>
      <p:sp>
        <p:nvSpPr>
          <p:cNvPr id="7" name="Slide Number Placeholder 6"/>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
        <p:nvSpPr>
          <p:cNvPr id="9" name="Text Placeholder 10">
            <a:extLst>
              <a:ext uri="{FF2B5EF4-FFF2-40B4-BE49-F238E27FC236}">
                <a16:creationId xmlns:a16="http://schemas.microsoft.com/office/drawing/2014/main" id="{AC76E05D-5A6A-4172-8C30-6223E21B98AD}"/>
              </a:ext>
            </a:extLst>
          </p:cNvPr>
          <p:cNvSpPr>
            <a:spLocks noGrp="1"/>
          </p:cNvSpPr>
          <p:nvPr>
            <p:ph type="body" sz="quarter" idx="16" hasCustomPrompt="1"/>
          </p:nvPr>
        </p:nvSpPr>
        <p:spPr>
          <a:xfrm>
            <a:off x="539753" y="6145221"/>
            <a:ext cx="5464799" cy="173037"/>
          </a:xfrm>
        </p:spPr>
        <p:txBody>
          <a:bodyPr/>
          <a:lstStyle>
            <a:lvl1pPr marL="0" indent="0">
              <a:buNone/>
              <a:defRPr sz="996"/>
            </a:lvl1pPr>
          </a:lstStyle>
          <a:p>
            <a:pPr lvl="0"/>
            <a:r>
              <a:rPr lang="da-DK" noProof="0" dirty="0"/>
              <a:t>Tilføj anmærkningstekst</a:t>
            </a:r>
          </a:p>
        </p:txBody>
      </p:sp>
      <p:sp>
        <p:nvSpPr>
          <p:cNvPr id="12" name="Text Placeholder 7">
            <a:extLst>
              <a:ext uri="{FF2B5EF4-FFF2-40B4-BE49-F238E27FC236}">
                <a16:creationId xmlns:a16="http://schemas.microsoft.com/office/drawing/2014/main" id="{3C73AAFA-9480-4BE9-97C4-90317BFCA563}"/>
              </a:ext>
            </a:extLst>
          </p:cNvPr>
          <p:cNvSpPr>
            <a:spLocks noGrp="1" noChangeAspect="1"/>
          </p:cNvSpPr>
          <p:nvPr>
            <p:ph type="body" sz="quarter" idx="18" hasCustomPrompt="1"/>
          </p:nvPr>
        </p:nvSpPr>
        <p:spPr>
          <a:xfrm>
            <a:off x="9799638" y="542879"/>
            <a:ext cx="1852362" cy="726798"/>
          </a:xfrm>
          <a:blipFill>
            <a:blip r:embed="rId2"/>
            <a:stretch>
              <a:fillRect/>
            </a:stretch>
          </a:blipFill>
        </p:spPr>
        <p:txBody>
          <a:bodyPr/>
          <a:lstStyle>
            <a:lvl1pPr marL="0" indent="0">
              <a:buNone/>
              <a:defRPr sz="100">
                <a:noFill/>
              </a:defRPr>
            </a:lvl1pPr>
          </a:lstStyle>
          <a:p>
            <a:pPr lvl="0"/>
            <a:r>
              <a:rPr lang="da-DK" dirty="0"/>
              <a:t>.</a:t>
            </a:r>
          </a:p>
        </p:txBody>
      </p:sp>
    </p:spTree>
    <p:extLst>
      <p:ext uri="{BB962C8B-B14F-4D97-AF65-F5344CB8AC3E}">
        <p14:creationId xmlns:p14="http://schemas.microsoft.com/office/powerpoint/2010/main" val="42550429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Indhold og billede B">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476" y="539750"/>
            <a:ext cx="5463073" cy="934890"/>
          </a:xfrm>
        </p:spPr>
        <p:txBody>
          <a:bodyPr/>
          <a:lstStyle>
            <a:lvl1pPr>
              <a:defRPr/>
            </a:lvl1pPr>
          </a:lstStyle>
          <a:p>
            <a:r>
              <a:rPr lang="da-DK" dirty="0"/>
              <a:t>Klik for at tilføje titel</a:t>
            </a:r>
          </a:p>
        </p:txBody>
      </p:sp>
      <p:sp>
        <p:nvSpPr>
          <p:cNvPr id="3" name="Content Placeholder 2"/>
          <p:cNvSpPr>
            <a:spLocks noGrp="1"/>
          </p:cNvSpPr>
          <p:nvPr>
            <p:ph sz="half" idx="1" hasCustomPrompt="1"/>
          </p:nvPr>
        </p:nvSpPr>
        <p:spPr>
          <a:xfrm>
            <a:off x="539753" y="1800000"/>
            <a:ext cx="5464800" cy="45180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10" name="Picture Placeholder 9">
            <a:extLst>
              <a:ext uri="{FF2B5EF4-FFF2-40B4-BE49-F238E27FC236}">
                <a16:creationId xmlns:a16="http://schemas.microsoft.com/office/drawing/2014/main" id="{E89401BF-E778-41B0-9410-436DA4388220}"/>
              </a:ext>
            </a:extLst>
          </p:cNvPr>
          <p:cNvSpPr>
            <a:spLocks noGrp="1"/>
          </p:cNvSpPr>
          <p:nvPr>
            <p:ph type="pic" sz="quarter" idx="15" hasCustomPrompt="1"/>
          </p:nvPr>
        </p:nvSpPr>
        <p:spPr>
          <a:xfrm>
            <a:off x="6094804" y="0"/>
            <a:ext cx="6094800" cy="6858000"/>
          </a:xfrm>
          <a:solidFill>
            <a:schemeClr val="bg1">
              <a:lumMod val="95000"/>
            </a:schemeClr>
          </a:solidFill>
        </p:spPr>
        <p:txBody>
          <a:bodyPr tIns="72000"/>
          <a:lstStyle>
            <a:lvl1pPr marL="0" indent="0" algn="ctr">
              <a:buNone/>
              <a:defRPr sz="1592"/>
            </a:lvl1pPr>
          </a:lstStyle>
          <a:p>
            <a:r>
              <a:rPr lang="da-DK" dirty="0"/>
              <a:t>Klik for at indsætte billede</a:t>
            </a:r>
          </a:p>
        </p:txBody>
      </p:sp>
      <p:sp>
        <p:nvSpPr>
          <p:cNvPr id="5" name="Date"/>
          <p:cNvSpPr>
            <a:spLocks noGrp="1"/>
          </p:cNvSpPr>
          <p:nvPr>
            <p:ph type="dt" sz="half" idx="10"/>
          </p:nvPr>
        </p:nvSpPr>
        <p:spPr/>
        <p:txBody>
          <a:bodyPr/>
          <a:lstStyle/>
          <a:p>
            <a:fld id="{B16E13D8-6F06-44E7-9EC5-92B072B68F8B}" type="datetime2">
              <a:rPr lang="da-DK" smtClean="0"/>
              <a:t>12. juni 2024</a:t>
            </a:fld>
            <a:endParaRPr lang="da-DK" dirty="0"/>
          </a:p>
        </p:txBody>
      </p:sp>
      <p:sp>
        <p:nvSpPr>
          <p:cNvPr id="6" name="FLD_PresentationTitle"/>
          <p:cNvSpPr>
            <a:spLocks noGrp="1"/>
          </p:cNvSpPr>
          <p:nvPr>
            <p:ph type="ftr" sz="quarter" idx="11"/>
          </p:nvPr>
        </p:nvSpPr>
        <p:spPr/>
        <p:txBody>
          <a:bodyPr/>
          <a:lstStyle/>
          <a:p>
            <a:endParaRPr lang="da-DK" dirty="0"/>
          </a:p>
        </p:txBody>
      </p:sp>
      <p:sp>
        <p:nvSpPr>
          <p:cNvPr id="7" name="Slide Number Placeholder 6"/>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
        <p:nvSpPr>
          <p:cNvPr id="9" name="Text Placeholder 10">
            <a:extLst>
              <a:ext uri="{FF2B5EF4-FFF2-40B4-BE49-F238E27FC236}">
                <a16:creationId xmlns:a16="http://schemas.microsoft.com/office/drawing/2014/main" id="{C9016A64-4F20-4120-9691-9D826C000CEB}"/>
              </a:ext>
            </a:extLst>
          </p:cNvPr>
          <p:cNvSpPr>
            <a:spLocks noGrp="1"/>
          </p:cNvSpPr>
          <p:nvPr>
            <p:ph type="body" sz="quarter" idx="16" hasCustomPrompt="1"/>
          </p:nvPr>
        </p:nvSpPr>
        <p:spPr>
          <a:xfrm>
            <a:off x="539753" y="6145221"/>
            <a:ext cx="5464799" cy="173037"/>
          </a:xfrm>
        </p:spPr>
        <p:txBody>
          <a:bodyPr/>
          <a:lstStyle>
            <a:lvl1pPr marL="0" indent="0">
              <a:buNone/>
              <a:defRPr sz="996"/>
            </a:lvl1pPr>
          </a:lstStyle>
          <a:p>
            <a:pPr lvl="0"/>
            <a:r>
              <a:rPr lang="da-DK" noProof="0" dirty="0"/>
              <a:t>Tilføj anmærkningstekst</a:t>
            </a:r>
          </a:p>
        </p:txBody>
      </p:sp>
      <p:sp>
        <p:nvSpPr>
          <p:cNvPr id="12" name="Text Placeholder 7">
            <a:extLst>
              <a:ext uri="{FF2B5EF4-FFF2-40B4-BE49-F238E27FC236}">
                <a16:creationId xmlns:a16="http://schemas.microsoft.com/office/drawing/2014/main" id="{955D72E6-A80E-4078-A083-B2BDD5C005D0}"/>
              </a:ext>
            </a:extLst>
          </p:cNvPr>
          <p:cNvSpPr>
            <a:spLocks noGrp="1" noChangeAspect="1"/>
          </p:cNvSpPr>
          <p:nvPr>
            <p:ph type="body" sz="quarter" idx="18" hasCustomPrompt="1"/>
          </p:nvPr>
        </p:nvSpPr>
        <p:spPr>
          <a:xfrm>
            <a:off x="9799638" y="542879"/>
            <a:ext cx="1852362" cy="726798"/>
          </a:xfrm>
          <a:blipFill>
            <a:blip r:embed="rId2"/>
            <a:stretch>
              <a:fillRect/>
            </a:stretch>
          </a:blipFill>
        </p:spPr>
        <p:txBody>
          <a:bodyPr/>
          <a:lstStyle>
            <a:lvl1pPr marL="0" indent="0">
              <a:buNone/>
              <a:defRPr sz="100">
                <a:noFill/>
              </a:defRPr>
            </a:lvl1pPr>
          </a:lstStyle>
          <a:p>
            <a:pPr lvl="0"/>
            <a:r>
              <a:rPr lang="da-DK" dirty="0"/>
              <a:t>.</a:t>
            </a:r>
          </a:p>
        </p:txBody>
      </p:sp>
    </p:spTree>
    <p:extLst>
      <p:ext uri="{BB962C8B-B14F-4D97-AF65-F5344CB8AC3E}">
        <p14:creationId xmlns:p14="http://schemas.microsoft.com/office/powerpoint/2010/main" val="158397033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re indhol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476" y="539750"/>
            <a:ext cx="9258162" cy="934890"/>
          </a:xfrm>
        </p:spPr>
        <p:txBody>
          <a:bodyPr/>
          <a:lstStyle>
            <a:lvl1pPr>
              <a:defRPr sz="2392"/>
            </a:lvl1pPr>
          </a:lstStyle>
          <a:p>
            <a:r>
              <a:rPr lang="da-DK" dirty="0"/>
              <a:t>Klik for at tilføje titel</a:t>
            </a:r>
          </a:p>
        </p:txBody>
      </p:sp>
      <p:sp>
        <p:nvSpPr>
          <p:cNvPr id="3" name="Content Placeholder 2"/>
          <p:cNvSpPr>
            <a:spLocks noGrp="1"/>
          </p:cNvSpPr>
          <p:nvPr>
            <p:ph sz="half" idx="1" hasCustomPrompt="1"/>
          </p:nvPr>
        </p:nvSpPr>
        <p:spPr>
          <a:xfrm>
            <a:off x="539749" y="1800000"/>
            <a:ext cx="3582000" cy="45180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Content Placeholder 3"/>
          <p:cNvSpPr>
            <a:spLocks noGrp="1"/>
          </p:cNvSpPr>
          <p:nvPr>
            <p:ph sz="half" idx="2" hasCustomPrompt="1"/>
          </p:nvPr>
        </p:nvSpPr>
        <p:spPr>
          <a:xfrm>
            <a:off x="4294802" y="1800000"/>
            <a:ext cx="3589200" cy="45180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9" name="Content Placeholder 8">
            <a:extLst>
              <a:ext uri="{FF2B5EF4-FFF2-40B4-BE49-F238E27FC236}">
                <a16:creationId xmlns:a16="http://schemas.microsoft.com/office/drawing/2014/main" id="{34CC2678-6DE3-4008-AFED-DC27F9B7EBFC}"/>
              </a:ext>
            </a:extLst>
          </p:cNvPr>
          <p:cNvSpPr>
            <a:spLocks noGrp="1"/>
          </p:cNvSpPr>
          <p:nvPr>
            <p:ph sz="quarter" idx="13" hasCustomPrompt="1"/>
          </p:nvPr>
        </p:nvSpPr>
        <p:spPr>
          <a:xfrm>
            <a:off x="8071204" y="1800000"/>
            <a:ext cx="3582000" cy="4518000"/>
          </a:xfrm>
        </p:spPr>
        <p:txBody>
          <a:bodyPr/>
          <a:lstStyle>
            <a:lvl1pPr>
              <a:defRPr/>
            </a:lvl1pPr>
          </a:lstStyle>
          <a:p>
            <a:pPr lvl="0"/>
            <a:r>
              <a:rPr lang="da-DK" dirty="0"/>
              <a:t>Klik for at tilføje tekst</a:t>
            </a:r>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5" name="Date"/>
          <p:cNvSpPr>
            <a:spLocks noGrp="1"/>
          </p:cNvSpPr>
          <p:nvPr>
            <p:ph type="dt" sz="half" idx="10"/>
          </p:nvPr>
        </p:nvSpPr>
        <p:spPr/>
        <p:txBody>
          <a:bodyPr/>
          <a:lstStyle/>
          <a:p>
            <a:fld id="{FA9F1A00-39BC-45ED-A3D4-0256F93DB611}" type="datetime2">
              <a:rPr lang="da-DK" smtClean="0"/>
              <a:t>12. juni 2024</a:t>
            </a:fld>
            <a:endParaRPr lang="da-DK" dirty="0"/>
          </a:p>
        </p:txBody>
      </p:sp>
      <p:sp>
        <p:nvSpPr>
          <p:cNvPr id="6" name="FLD_PresentationTitle"/>
          <p:cNvSpPr>
            <a:spLocks noGrp="1"/>
          </p:cNvSpPr>
          <p:nvPr>
            <p:ph type="ftr" sz="quarter" idx="11"/>
          </p:nvPr>
        </p:nvSpPr>
        <p:spPr/>
        <p:txBody>
          <a:bodyPr/>
          <a:lstStyle/>
          <a:p>
            <a:endParaRPr lang="da-DK" dirty="0"/>
          </a:p>
        </p:txBody>
      </p:sp>
      <p:sp>
        <p:nvSpPr>
          <p:cNvPr id="7" name="Slide Number Placeholder 6"/>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
        <p:nvSpPr>
          <p:cNvPr id="10" name="Text Placeholder 10">
            <a:extLst>
              <a:ext uri="{FF2B5EF4-FFF2-40B4-BE49-F238E27FC236}">
                <a16:creationId xmlns:a16="http://schemas.microsoft.com/office/drawing/2014/main" id="{D4E03E0D-DF6C-4C5C-A56D-B2BC9D602AE7}"/>
              </a:ext>
            </a:extLst>
          </p:cNvPr>
          <p:cNvSpPr>
            <a:spLocks noGrp="1"/>
          </p:cNvSpPr>
          <p:nvPr>
            <p:ph type="body" sz="quarter" idx="16" hasCustomPrompt="1"/>
          </p:nvPr>
        </p:nvSpPr>
        <p:spPr>
          <a:xfrm>
            <a:off x="539753" y="6145221"/>
            <a:ext cx="3589201" cy="173037"/>
          </a:xfrm>
        </p:spPr>
        <p:txBody>
          <a:bodyPr/>
          <a:lstStyle>
            <a:lvl1pPr marL="0" indent="0">
              <a:buNone/>
              <a:defRPr sz="996"/>
            </a:lvl1pPr>
          </a:lstStyle>
          <a:p>
            <a:pPr lvl="0"/>
            <a:r>
              <a:rPr lang="da-DK" noProof="0" dirty="0"/>
              <a:t>Tilføj anmærkningstekst</a:t>
            </a:r>
          </a:p>
        </p:txBody>
      </p:sp>
      <p:sp>
        <p:nvSpPr>
          <p:cNvPr id="11" name="Text Placeholder 10">
            <a:extLst>
              <a:ext uri="{FF2B5EF4-FFF2-40B4-BE49-F238E27FC236}">
                <a16:creationId xmlns:a16="http://schemas.microsoft.com/office/drawing/2014/main" id="{93AF337E-03BF-45AC-A37F-33398F8828FA}"/>
              </a:ext>
            </a:extLst>
          </p:cNvPr>
          <p:cNvSpPr>
            <a:spLocks noGrp="1"/>
          </p:cNvSpPr>
          <p:nvPr>
            <p:ph type="body" sz="quarter" idx="17" hasCustomPrompt="1"/>
          </p:nvPr>
        </p:nvSpPr>
        <p:spPr>
          <a:xfrm>
            <a:off x="4294798" y="6145221"/>
            <a:ext cx="3589201" cy="173037"/>
          </a:xfrm>
        </p:spPr>
        <p:txBody>
          <a:bodyPr/>
          <a:lstStyle>
            <a:lvl1pPr marL="0" indent="0">
              <a:buNone/>
              <a:defRPr sz="996"/>
            </a:lvl1pPr>
          </a:lstStyle>
          <a:p>
            <a:pPr lvl="0"/>
            <a:r>
              <a:rPr lang="da-DK" noProof="0" dirty="0"/>
              <a:t>Tilføj anmærkningstekst</a:t>
            </a:r>
          </a:p>
        </p:txBody>
      </p:sp>
      <p:sp>
        <p:nvSpPr>
          <p:cNvPr id="12" name="Text Placeholder 10">
            <a:extLst>
              <a:ext uri="{FF2B5EF4-FFF2-40B4-BE49-F238E27FC236}">
                <a16:creationId xmlns:a16="http://schemas.microsoft.com/office/drawing/2014/main" id="{7FF67DA1-367B-4B33-AD92-3DCAC8A35022}"/>
              </a:ext>
            </a:extLst>
          </p:cNvPr>
          <p:cNvSpPr>
            <a:spLocks noGrp="1"/>
          </p:cNvSpPr>
          <p:nvPr>
            <p:ph type="body" sz="quarter" idx="18" hasCustomPrompt="1"/>
          </p:nvPr>
        </p:nvSpPr>
        <p:spPr>
          <a:xfrm>
            <a:off x="8071204" y="6145221"/>
            <a:ext cx="3589201" cy="173037"/>
          </a:xfrm>
        </p:spPr>
        <p:txBody>
          <a:bodyPr/>
          <a:lstStyle>
            <a:lvl1pPr marL="0" indent="0">
              <a:buNone/>
              <a:defRPr sz="996"/>
            </a:lvl1pPr>
          </a:lstStyle>
          <a:p>
            <a:pPr lvl="0"/>
            <a:r>
              <a:rPr lang="da-DK" noProof="0" dirty="0"/>
              <a:t>Tilføj anmærkningstekst</a:t>
            </a:r>
          </a:p>
        </p:txBody>
      </p:sp>
    </p:spTree>
    <p:extLst>
      <p:ext uri="{BB962C8B-B14F-4D97-AF65-F5344CB8AC3E}">
        <p14:creationId xmlns:p14="http://schemas.microsoft.com/office/powerpoint/2010/main" val="44003563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ire indhol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476" y="539750"/>
            <a:ext cx="9258162" cy="934890"/>
          </a:xfrm>
        </p:spPr>
        <p:txBody>
          <a:bodyPr/>
          <a:lstStyle>
            <a:lvl1pPr>
              <a:defRPr sz="2392"/>
            </a:lvl1pPr>
          </a:lstStyle>
          <a:p>
            <a:r>
              <a:rPr lang="da-DK" dirty="0"/>
              <a:t>Klik for at tilføje titel</a:t>
            </a:r>
          </a:p>
        </p:txBody>
      </p:sp>
      <p:sp>
        <p:nvSpPr>
          <p:cNvPr id="3" name="Content Placeholder 2"/>
          <p:cNvSpPr>
            <a:spLocks noGrp="1"/>
          </p:cNvSpPr>
          <p:nvPr>
            <p:ph sz="half" idx="1" hasCustomPrompt="1"/>
          </p:nvPr>
        </p:nvSpPr>
        <p:spPr>
          <a:xfrm>
            <a:off x="539753" y="1800000"/>
            <a:ext cx="5464800" cy="21672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Content Placeholder 3"/>
          <p:cNvSpPr>
            <a:spLocks noGrp="1"/>
          </p:cNvSpPr>
          <p:nvPr>
            <p:ph sz="half" idx="2" hasCustomPrompt="1"/>
          </p:nvPr>
        </p:nvSpPr>
        <p:spPr>
          <a:xfrm>
            <a:off x="6186004" y="1800000"/>
            <a:ext cx="5464800" cy="21672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9" name="Content Placeholder 8">
            <a:extLst>
              <a:ext uri="{FF2B5EF4-FFF2-40B4-BE49-F238E27FC236}">
                <a16:creationId xmlns:a16="http://schemas.microsoft.com/office/drawing/2014/main" id="{34CC2678-6DE3-4008-AFED-DC27F9B7EBFC}"/>
              </a:ext>
            </a:extLst>
          </p:cNvPr>
          <p:cNvSpPr>
            <a:spLocks noGrp="1"/>
          </p:cNvSpPr>
          <p:nvPr>
            <p:ph sz="quarter" idx="13" hasCustomPrompt="1"/>
          </p:nvPr>
        </p:nvSpPr>
        <p:spPr>
          <a:xfrm>
            <a:off x="540000" y="4154400"/>
            <a:ext cx="5464800" cy="2167200"/>
          </a:xfrm>
        </p:spPr>
        <p:txBody>
          <a:bodyPr/>
          <a:lstStyle>
            <a:lvl1pPr>
              <a:defRPr/>
            </a:lvl1pPr>
          </a:lstStyle>
          <a:p>
            <a:pPr lvl="0"/>
            <a:r>
              <a:rPr lang="da-DK" dirty="0"/>
              <a:t>Klik for at tilføje tekst</a:t>
            </a:r>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11" name="Content Placeholder 10">
            <a:extLst>
              <a:ext uri="{FF2B5EF4-FFF2-40B4-BE49-F238E27FC236}">
                <a16:creationId xmlns:a16="http://schemas.microsoft.com/office/drawing/2014/main" id="{DA6BFBE4-59D8-4673-BAB9-6754F795AF54}"/>
              </a:ext>
            </a:extLst>
          </p:cNvPr>
          <p:cNvSpPr>
            <a:spLocks noGrp="1"/>
          </p:cNvSpPr>
          <p:nvPr>
            <p:ph sz="quarter" idx="14" hasCustomPrompt="1"/>
          </p:nvPr>
        </p:nvSpPr>
        <p:spPr>
          <a:xfrm>
            <a:off x="6184800" y="4154400"/>
            <a:ext cx="5464800" cy="2167200"/>
          </a:xfrm>
        </p:spPr>
        <p:txBody>
          <a:bodyPr/>
          <a:lstStyle>
            <a:lvl1pPr>
              <a:defRPr/>
            </a:lvl1pPr>
          </a:lstStyle>
          <a:p>
            <a:pPr lvl="0"/>
            <a:r>
              <a:rPr lang="da-DK" dirty="0"/>
              <a:t>Klik for at tilføje tekst</a:t>
            </a:r>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5" name="Date"/>
          <p:cNvSpPr>
            <a:spLocks noGrp="1"/>
          </p:cNvSpPr>
          <p:nvPr>
            <p:ph type="dt" sz="half" idx="10"/>
          </p:nvPr>
        </p:nvSpPr>
        <p:spPr/>
        <p:txBody>
          <a:bodyPr/>
          <a:lstStyle/>
          <a:p>
            <a:fld id="{C1481AAA-8CB0-414D-B7BB-E4944B12CAD1}" type="datetime2">
              <a:rPr lang="da-DK" smtClean="0"/>
              <a:t>12. juni 2024</a:t>
            </a:fld>
            <a:endParaRPr lang="da-DK" dirty="0"/>
          </a:p>
        </p:txBody>
      </p:sp>
      <p:sp>
        <p:nvSpPr>
          <p:cNvPr id="6" name="FLD_PresentationTitle"/>
          <p:cNvSpPr>
            <a:spLocks noGrp="1"/>
          </p:cNvSpPr>
          <p:nvPr>
            <p:ph type="ftr" sz="quarter" idx="11"/>
          </p:nvPr>
        </p:nvSpPr>
        <p:spPr/>
        <p:txBody>
          <a:bodyPr/>
          <a:lstStyle/>
          <a:p>
            <a:endParaRPr lang="da-DK" dirty="0"/>
          </a:p>
        </p:txBody>
      </p:sp>
      <p:sp>
        <p:nvSpPr>
          <p:cNvPr id="7" name="Slide Number Placeholder 6"/>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Tree>
    <p:extLst>
      <p:ext uri="{BB962C8B-B14F-4D97-AF65-F5344CB8AC3E}">
        <p14:creationId xmlns:p14="http://schemas.microsoft.com/office/powerpoint/2010/main" val="5825538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eks indhol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41476" y="539750"/>
            <a:ext cx="9258162" cy="934890"/>
          </a:xfrm>
        </p:spPr>
        <p:txBody>
          <a:bodyPr/>
          <a:lstStyle>
            <a:lvl1pPr>
              <a:defRPr sz="2392"/>
            </a:lvl1pPr>
          </a:lstStyle>
          <a:p>
            <a:r>
              <a:rPr lang="da-DK" dirty="0"/>
              <a:t>Klik for at tilføje titel</a:t>
            </a:r>
          </a:p>
        </p:txBody>
      </p:sp>
      <p:sp>
        <p:nvSpPr>
          <p:cNvPr id="3" name="Content Placeholder 2"/>
          <p:cNvSpPr>
            <a:spLocks noGrp="1"/>
          </p:cNvSpPr>
          <p:nvPr>
            <p:ph sz="half" idx="1" hasCustomPrompt="1"/>
          </p:nvPr>
        </p:nvSpPr>
        <p:spPr>
          <a:xfrm>
            <a:off x="539749" y="1800000"/>
            <a:ext cx="3582000" cy="20772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4" name="Content Placeholder 3"/>
          <p:cNvSpPr>
            <a:spLocks noGrp="1"/>
          </p:cNvSpPr>
          <p:nvPr>
            <p:ph sz="half" idx="2" hasCustomPrompt="1"/>
          </p:nvPr>
        </p:nvSpPr>
        <p:spPr>
          <a:xfrm>
            <a:off x="4302000" y="1800000"/>
            <a:ext cx="3582000" cy="2077200"/>
          </a:xfrm>
        </p:spPr>
        <p:txBody>
          <a:bodyPr/>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9" name="Content Placeholder 8">
            <a:extLst>
              <a:ext uri="{FF2B5EF4-FFF2-40B4-BE49-F238E27FC236}">
                <a16:creationId xmlns:a16="http://schemas.microsoft.com/office/drawing/2014/main" id="{34CC2678-6DE3-4008-AFED-DC27F9B7EBFC}"/>
              </a:ext>
            </a:extLst>
          </p:cNvPr>
          <p:cNvSpPr>
            <a:spLocks noGrp="1"/>
          </p:cNvSpPr>
          <p:nvPr>
            <p:ph sz="quarter" idx="13" hasCustomPrompt="1"/>
          </p:nvPr>
        </p:nvSpPr>
        <p:spPr>
          <a:xfrm>
            <a:off x="8071204" y="1800000"/>
            <a:ext cx="3582000" cy="2077200"/>
          </a:xfrm>
        </p:spPr>
        <p:txBody>
          <a:bodyPr/>
          <a:lstStyle>
            <a:lvl1pPr>
              <a:defRPr/>
            </a:lvl1pPr>
          </a:lstStyle>
          <a:p>
            <a:pPr lvl="0"/>
            <a:r>
              <a:rPr lang="da-DK" dirty="0"/>
              <a:t>Klik for at tilføje tekst</a:t>
            </a:r>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11" name="Content Placeholder 10">
            <a:extLst>
              <a:ext uri="{FF2B5EF4-FFF2-40B4-BE49-F238E27FC236}">
                <a16:creationId xmlns:a16="http://schemas.microsoft.com/office/drawing/2014/main" id="{DA6BFBE4-59D8-4673-BAB9-6754F795AF54}"/>
              </a:ext>
            </a:extLst>
          </p:cNvPr>
          <p:cNvSpPr>
            <a:spLocks noGrp="1"/>
          </p:cNvSpPr>
          <p:nvPr>
            <p:ph sz="quarter" idx="14" hasCustomPrompt="1"/>
          </p:nvPr>
        </p:nvSpPr>
        <p:spPr>
          <a:xfrm>
            <a:off x="540004" y="4060800"/>
            <a:ext cx="3582000" cy="2077200"/>
          </a:xfrm>
        </p:spPr>
        <p:txBody>
          <a:bodyPr/>
          <a:lstStyle>
            <a:lvl1pPr>
              <a:defRPr/>
            </a:lvl1pPr>
          </a:lstStyle>
          <a:p>
            <a:pPr lvl="0"/>
            <a:r>
              <a:rPr lang="da-DK" dirty="0"/>
              <a:t>Klik for at tilføje tekst</a:t>
            </a:r>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10" name="Content Placeholder 9">
            <a:extLst>
              <a:ext uri="{FF2B5EF4-FFF2-40B4-BE49-F238E27FC236}">
                <a16:creationId xmlns:a16="http://schemas.microsoft.com/office/drawing/2014/main" id="{9071E862-106B-49B6-B389-64D98822F71F}"/>
              </a:ext>
            </a:extLst>
          </p:cNvPr>
          <p:cNvSpPr>
            <a:spLocks noGrp="1"/>
          </p:cNvSpPr>
          <p:nvPr>
            <p:ph sz="quarter" idx="15" hasCustomPrompt="1"/>
          </p:nvPr>
        </p:nvSpPr>
        <p:spPr>
          <a:xfrm>
            <a:off x="4312804" y="4060800"/>
            <a:ext cx="3582000" cy="2077200"/>
          </a:xfrm>
        </p:spPr>
        <p:txBody>
          <a:bodyPr/>
          <a:lstStyle>
            <a:lvl1pPr>
              <a:defRPr/>
            </a:lvl1pPr>
          </a:lstStyle>
          <a:p>
            <a:pPr lvl="0"/>
            <a:r>
              <a:rPr lang="da-DK" dirty="0"/>
              <a:t>Klik for at tilføje tekst</a:t>
            </a:r>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13" name="Content Placeholder 12">
            <a:extLst>
              <a:ext uri="{FF2B5EF4-FFF2-40B4-BE49-F238E27FC236}">
                <a16:creationId xmlns:a16="http://schemas.microsoft.com/office/drawing/2014/main" id="{537A6365-6411-4D48-AECD-2B8A64CB948F}"/>
              </a:ext>
            </a:extLst>
          </p:cNvPr>
          <p:cNvSpPr>
            <a:spLocks noGrp="1"/>
          </p:cNvSpPr>
          <p:nvPr>
            <p:ph sz="quarter" idx="16" hasCustomPrompt="1"/>
          </p:nvPr>
        </p:nvSpPr>
        <p:spPr>
          <a:xfrm>
            <a:off x="8082004" y="4057200"/>
            <a:ext cx="3582000" cy="2077200"/>
          </a:xfrm>
        </p:spPr>
        <p:txBody>
          <a:bodyPr/>
          <a:lstStyle>
            <a:lvl1pPr>
              <a:defRPr/>
            </a:lvl1pPr>
          </a:lstStyle>
          <a:p>
            <a:pPr lvl="0"/>
            <a:r>
              <a:rPr lang="da-DK" dirty="0"/>
              <a:t>Klik for at tilføje tekst</a:t>
            </a:r>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5" name="Date_GeneralDate"/>
          <p:cNvSpPr>
            <a:spLocks noGrp="1"/>
          </p:cNvSpPr>
          <p:nvPr>
            <p:ph type="dt" sz="half" idx="10"/>
          </p:nvPr>
        </p:nvSpPr>
        <p:spPr/>
        <p:txBody>
          <a:bodyPr/>
          <a:lstStyle/>
          <a:p>
            <a:fld id="{1317EE40-D557-47F3-A03A-BC2EF29FED61}" type="datetime2">
              <a:rPr lang="da-DK" smtClean="0"/>
              <a:t>12. juni 2024</a:t>
            </a:fld>
            <a:endParaRPr lang="da-DK" dirty="0"/>
          </a:p>
        </p:txBody>
      </p:sp>
      <p:sp>
        <p:nvSpPr>
          <p:cNvPr id="6" name="FLD_PresentationTitle"/>
          <p:cNvSpPr>
            <a:spLocks noGrp="1"/>
          </p:cNvSpPr>
          <p:nvPr>
            <p:ph type="ftr" sz="quarter" idx="11"/>
          </p:nvPr>
        </p:nvSpPr>
        <p:spPr/>
        <p:txBody>
          <a:bodyPr/>
          <a:lstStyle/>
          <a:p>
            <a:endParaRPr lang="da-DK" dirty="0"/>
          </a:p>
        </p:txBody>
      </p:sp>
      <p:sp>
        <p:nvSpPr>
          <p:cNvPr id="7" name="Slide Number Placeholder 6"/>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Tree>
    <p:extLst>
      <p:ext uri="{BB962C8B-B14F-4D97-AF65-F5344CB8AC3E}">
        <p14:creationId xmlns:p14="http://schemas.microsoft.com/office/powerpoint/2010/main" val="18710059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Kun tit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da-DK" dirty="0"/>
              <a:t>Klik for at tilføje titel</a:t>
            </a:r>
          </a:p>
        </p:txBody>
      </p:sp>
      <p:sp>
        <p:nvSpPr>
          <p:cNvPr id="3" name="Date_GeneralDate"/>
          <p:cNvSpPr>
            <a:spLocks noGrp="1"/>
          </p:cNvSpPr>
          <p:nvPr>
            <p:ph type="dt" sz="half" idx="10"/>
          </p:nvPr>
        </p:nvSpPr>
        <p:spPr/>
        <p:txBody>
          <a:bodyPr/>
          <a:lstStyle/>
          <a:p>
            <a:fld id="{BB43AB21-7918-42B8-87D5-F74B91EFCD3F}" type="datetime2">
              <a:rPr lang="da-DK" smtClean="0"/>
              <a:t>12. juni 2024</a:t>
            </a:fld>
            <a:endParaRPr lang="da-DK" dirty="0"/>
          </a:p>
        </p:txBody>
      </p:sp>
      <p:sp>
        <p:nvSpPr>
          <p:cNvPr id="4" name="FLD_PresentationTitle"/>
          <p:cNvSpPr>
            <a:spLocks noGrp="1"/>
          </p:cNvSpPr>
          <p:nvPr>
            <p:ph type="ftr" sz="quarter" idx="11"/>
          </p:nvPr>
        </p:nvSpPr>
        <p:spPr/>
        <p:txBody>
          <a:bodyPr/>
          <a:lstStyle/>
          <a:p>
            <a:endParaRPr lang="da-DK" dirty="0"/>
          </a:p>
        </p:txBody>
      </p:sp>
      <p:sp>
        <p:nvSpPr>
          <p:cNvPr id="5" name="Slide Number Placeholder 4"/>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Tree>
    <p:extLst>
      <p:ext uri="{BB962C8B-B14F-4D97-AF65-F5344CB8AC3E}">
        <p14:creationId xmlns:p14="http://schemas.microsoft.com/office/powerpoint/2010/main" val="1249132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orside m. billede (hvidt logo)">
    <p:bg>
      <p:bgPr>
        <a:solidFill>
          <a:schemeClr val="bg2"/>
        </a:solidFill>
        <a:effectLst/>
      </p:bgPr>
    </p:bg>
    <p:spTree>
      <p:nvGrpSpPr>
        <p:cNvPr id="1" name=""/>
        <p:cNvGrpSpPr/>
        <p:nvPr/>
      </p:nvGrpSpPr>
      <p:grpSpPr>
        <a:xfrm>
          <a:off x="0" y="0"/>
          <a:ext cx="0" cy="0"/>
          <a:chOff x="0" y="0"/>
          <a:chExt cx="0" cy="0"/>
        </a:xfrm>
      </p:grpSpPr>
      <p:sp>
        <p:nvSpPr>
          <p:cNvPr id="4" name="Date"/>
          <p:cNvSpPr>
            <a:spLocks noGrp="1"/>
          </p:cNvSpPr>
          <p:nvPr>
            <p:ph type="dt" sz="half" idx="10"/>
          </p:nvPr>
        </p:nvSpPr>
        <p:spPr>
          <a:xfrm>
            <a:off x="0" y="6858000"/>
            <a:ext cx="0" cy="0"/>
          </a:xfrm>
        </p:spPr>
        <p:txBody>
          <a:bodyPr/>
          <a:lstStyle>
            <a:lvl1pPr>
              <a:defRPr sz="100">
                <a:noFill/>
              </a:defRPr>
            </a:lvl1pPr>
          </a:lstStyle>
          <a:p>
            <a:fld id="{48A82EA3-DA72-4AEA-9848-4840820B7895}" type="datetime2">
              <a:rPr lang="da-DK" smtClean="0"/>
              <a:t>12. juni 2024</a:t>
            </a:fld>
            <a:endParaRPr lang="da-DK" dirty="0"/>
          </a:p>
        </p:txBody>
      </p:sp>
      <p:sp>
        <p:nvSpPr>
          <p:cNvPr id="5" name="FLD_PresentationTitle"/>
          <p:cNvSpPr>
            <a:spLocks noGrp="1"/>
          </p:cNvSpPr>
          <p:nvPr>
            <p:ph type="ftr" sz="quarter" idx="11"/>
          </p:nvPr>
        </p:nvSpPr>
        <p:spPr>
          <a:xfrm>
            <a:off x="0" y="6858000"/>
            <a:ext cx="0" cy="0"/>
          </a:xfrm>
        </p:spPr>
        <p:txBody>
          <a:bodyPr/>
          <a:lstStyle>
            <a:lvl1pPr>
              <a:defRPr sz="100">
                <a:noFill/>
              </a:defRPr>
            </a:lvl1pPr>
          </a:lstStyle>
          <a:p>
            <a:endParaRPr lang="da-DK" dirty="0"/>
          </a:p>
        </p:txBody>
      </p:sp>
      <p:sp>
        <p:nvSpPr>
          <p:cNvPr id="6" name="Slide Number Placeholder 5"/>
          <p:cNvSpPr>
            <a:spLocks noGrp="1"/>
          </p:cNvSpPr>
          <p:nvPr>
            <p:ph type="sldNum" sz="quarter" idx="12"/>
          </p:nvPr>
        </p:nvSpPr>
        <p:spPr>
          <a:xfrm>
            <a:off x="0" y="6858000"/>
            <a:ext cx="0" cy="0"/>
          </a:xfrm>
        </p:spPr>
        <p:txBody>
          <a:bodyPr/>
          <a:lstStyle>
            <a:lvl1pPr>
              <a:defRPr sz="100">
                <a:noFill/>
              </a:defRPr>
            </a:lvl1pPr>
          </a:lstStyle>
          <a:p>
            <a:fld id="{24C8C45C-947F-4981-8B3F-4F32E973C901}" type="slidenum">
              <a:rPr lang="da-DK" smtClean="0"/>
              <a:pPr/>
              <a:t>‹nr.›</a:t>
            </a:fld>
            <a:endParaRPr lang="da-DK" dirty="0"/>
          </a:p>
        </p:txBody>
      </p:sp>
      <p:sp>
        <p:nvSpPr>
          <p:cNvPr id="2" name="Title 1"/>
          <p:cNvSpPr>
            <a:spLocks noGrp="1"/>
          </p:cNvSpPr>
          <p:nvPr>
            <p:ph type="ctrTitle" hasCustomPrompt="1"/>
          </p:nvPr>
        </p:nvSpPr>
        <p:spPr>
          <a:xfrm>
            <a:off x="2430003" y="3808800"/>
            <a:ext cx="7369639" cy="1378800"/>
          </a:xfrm>
        </p:spPr>
        <p:txBody>
          <a:bodyPr anchor="t" anchorCtr="0"/>
          <a:lstStyle>
            <a:lvl1pPr algn="l">
              <a:defRPr sz="5380"/>
            </a:lvl1pPr>
          </a:lstStyle>
          <a:p>
            <a:r>
              <a:rPr lang="da-DK" dirty="0"/>
              <a:t>Klik for at tilføje titel</a:t>
            </a:r>
          </a:p>
        </p:txBody>
      </p:sp>
      <p:sp>
        <p:nvSpPr>
          <p:cNvPr id="8" name="Picture Placeholder 7">
            <a:extLst>
              <a:ext uri="{FF2B5EF4-FFF2-40B4-BE49-F238E27FC236}">
                <a16:creationId xmlns:a16="http://schemas.microsoft.com/office/drawing/2014/main" id="{D071BC88-05E3-4DFA-898B-86BAC91629FA}"/>
              </a:ext>
            </a:extLst>
          </p:cNvPr>
          <p:cNvSpPr>
            <a:spLocks noGrp="1"/>
          </p:cNvSpPr>
          <p:nvPr>
            <p:ph type="pic" sz="quarter" idx="14" hasCustomPrompt="1"/>
          </p:nvPr>
        </p:nvSpPr>
        <p:spPr>
          <a:xfrm>
            <a:off x="0" y="0"/>
            <a:ext cx="12193200" cy="3430800"/>
          </a:xfrm>
          <a:solidFill>
            <a:schemeClr val="bg1">
              <a:lumMod val="95000"/>
            </a:schemeClr>
          </a:solidFill>
        </p:spPr>
        <p:txBody>
          <a:bodyPr tIns="72000"/>
          <a:lstStyle>
            <a:lvl1pPr marL="0" indent="0" algn="ctr">
              <a:buNone/>
              <a:defRPr sz="1592"/>
            </a:lvl1pPr>
          </a:lstStyle>
          <a:p>
            <a:r>
              <a:rPr lang="da-DK" dirty="0"/>
              <a:t>Klik for at indsætte billede</a:t>
            </a:r>
          </a:p>
        </p:txBody>
      </p:sp>
      <p:sp>
        <p:nvSpPr>
          <p:cNvPr id="13" name="Freeform: Shape 12">
            <a:extLst>
              <a:ext uri="{FF2B5EF4-FFF2-40B4-BE49-F238E27FC236}">
                <a16:creationId xmlns:a16="http://schemas.microsoft.com/office/drawing/2014/main" id="{C72B30F0-001B-429B-BBCD-ED21173DC455}"/>
              </a:ext>
            </a:extLst>
          </p:cNvPr>
          <p:cNvSpPr/>
          <p:nvPr userDrawn="1"/>
        </p:nvSpPr>
        <p:spPr>
          <a:xfrm>
            <a:off x="-2" y="3841293"/>
            <a:ext cx="1838229" cy="2508669"/>
          </a:xfrm>
          <a:custGeom>
            <a:avLst/>
            <a:gdLst>
              <a:gd name="connsiteX0" fmla="*/ 1101611 w 4233836"/>
              <a:gd name="connsiteY0" fmla="*/ 5236163 h 5778004"/>
              <a:gd name="connsiteX1" fmla="*/ 3197072 w 4233836"/>
              <a:gd name="connsiteY1" fmla="*/ 5457238 h 5778004"/>
              <a:gd name="connsiteX2" fmla="*/ 3176906 w 4233836"/>
              <a:gd name="connsiteY2" fmla="*/ 5778004 h 5778004"/>
              <a:gd name="connsiteX3" fmla="*/ 1101611 w 4233836"/>
              <a:gd name="connsiteY3" fmla="*/ 5556929 h 5778004"/>
              <a:gd name="connsiteX4" fmla="*/ 141195 w 4233836"/>
              <a:gd name="connsiteY4" fmla="*/ 5591472 h 5778004"/>
              <a:gd name="connsiteX5" fmla="*/ 0 w 4233836"/>
              <a:gd name="connsiteY5" fmla="*/ 5603816 h 5778004"/>
              <a:gd name="connsiteX6" fmla="*/ 0 w 4233836"/>
              <a:gd name="connsiteY6" fmla="*/ 5282138 h 5778004"/>
              <a:gd name="connsiteX7" fmla="*/ 131995 w 4233836"/>
              <a:gd name="connsiteY7" fmla="*/ 5270706 h 5778004"/>
              <a:gd name="connsiteX8" fmla="*/ 1101611 w 4233836"/>
              <a:gd name="connsiteY8" fmla="*/ 5236163 h 5778004"/>
              <a:gd name="connsiteX9" fmla="*/ 3438739 w 4233836"/>
              <a:gd name="connsiteY9" fmla="*/ 2877474 h 5778004"/>
              <a:gd name="connsiteX10" fmla="*/ 3307797 w 4233836"/>
              <a:gd name="connsiteY10" fmla="*/ 2891475 h 5778004"/>
              <a:gd name="connsiteX11" fmla="*/ 2784981 w 4233836"/>
              <a:gd name="connsiteY11" fmla="*/ 4614031 h 5778004"/>
              <a:gd name="connsiteX12" fmla="*/ 2816183 w 4233836"/>
              <a:gd name="connsiteY12" fmla="*/ 4618979 h 5778004"/>
              <a:gd name="connsiteX13" fmla="*/ 3031548 w 4233836"/>
              <a:gd name="connsiteY13" fmla="*/ 4658551 h 5778004"/>
              <a:gd name="connsiteX14" fmla="*/ 3056283 w 4233836"/>
              <a:gd name="connsiteY14" fmla="*/ 4663877 h 5778004"/>
              <a:gd name="connsiteX15" fmla="*/ 3869425 w 4233836"/>
              <a:gd name="connsiteY15" fmla="*/ 2933714 h 5778004"/>
              <a:gd name="connsiteX16" fmla="*/ 3592752 w 4233836"/>
              <a:gd name="connsiteY16" fmla="*/ 2879062 h 5778004"/>
              <a:gd name="connsiteX17" fmla="*/ 3438739 w 4233836"/>
              <a:gd name="connsiteY17" fmla="*/ 2877474 h 5778004"/>
              <a:gd name="connsiteX18" fmla="*/ 2642826 w 4233836"/>
              <a:gd name="connsiteY18" fmla="*/ 2292382 h 5778004"/>
              <a:gd name="connsiteX19" fmla="*/ 1248489 w 4233836"/>
              <a:gd name="connsiteY19" fmla="*/ 2678394 h 5778004"/>
              <a:gd name="connsiteX20" fmla="*/ 1248489 w 4233836"/>
              <a:gd name="connsiteY20" fmla="*/ 4498358 h 5778004"/>
              <a:gd name="connsiteX21" fmla="*/ 1351229 w 4233836"/>
              <a:gd name="connsiteY21" fmla="*/ 4498358 h 5778004"/>
              <a:gd name="connsiteX22" fmla="*/ 2394580 w 4233836"/>
              <a:gd name="connsiteY22" fmla="*/ 4559999 h 5778004"/>
              <a:gd name="connsiteX23" fmla="*/ 2511013 w 4233836"/>
              <a:gd name="connsiteY23" fmla="*/ 4573318 h 5778004"/>
              <a:gd name="connsiteX24" fmla="*/ 2533087 w 4233836"/>
              <a:gd name="connsiteY24" fmla="*/ 4497976 h 5778004"/>
              <a:gd name="connsiteX25" fmla="*/ 3092813 w 4233836"/>
              <a:gd name="connsiteY25" fmla="*/ 2335178 h 5778004"/>
              <a:gd name="connsiteX26" fmla="*/ 2642826 w 4233836"/>
              <a:gd name="connsiteY26" fmla="*/ 2292382 h 5778004"/>
              <a:gd name="connsiteX27" fmla="*/ 2706216 w 4233836"/>
              <a:gd name="connsiteY27" fmla="*/ 1986631 h 5778004"/>
              <a:gd name="connsiteX28" fmla="*/ 3169295 w 4233836"/>
              <a:gd name="connsiteY28" fmla="*/ 2032670 h 5778004"/>
              <a:gd name="connsiteX29" fmla="*/ 3459244 w 4233836"/>
              <a:gd name="connsiteY29" fmla="*/ 2287231 h 5778004"/>
              <a:gd name="connsiteX30" fmla="*/ 3397978 w 4233836"/>
              <a:gd name="connsiteY30" fmla="*/ 2609523 h 5778004"/>
              <a:gd name="connsiteX31" fmla="*/ 3459617 w 4233836"/>
              <a:gd name="connsiteY31" fmla="*/ 2605717 h 5778004"/>
              <a:gd name="connsiteX32" fmla="*/ 3616773 w 4233836"/>
              <a:gd name="connsiteY32" fmla="*/ 2600391 h 5778004"/>
              <a:gd name="connsiteX33" fmla="*/ 4054736 w 4233836"/>
              <a:gd name="connsiteY33" fmla="*/ 2666975 h 5778004"/>
              <a:gd name="connsiteX34" fmla="*/ 4171934 w 4233836"/>
              <a:gd name="connsiteY34" fmla="*/ 3100757 h 5778004"/>
              <a:gd name="connsiteX35" fmla="*/ 3194790 w 4233836"/>
              <a:gd name="connsiteY35" fmla="*/ 4979697 h 5778004"/>
              <a:gd name="connsiteX36" fmla="*/ 3164346 w 4233836"/>
              <a:gd name="connsiteY36" fmla="*/ 4970948 h 5778004"/>
              <a:gd name="connsiteX37" fmla="*/ 1158693 w 4233836"/>
              <a:gd name="connsiteY37" fmla="*/ 4775368 h 5778004"/>
              <a:gd name="connsiteX38" fmla="*/ 1084114 w 4233836"/>
              <a:gd name="connsiteY38" fmla="*/ 4775368 h 5778004"/>
              <a:gd name="connsiteX39" fmla="*/ 1009533 w 4233836"/>
              <a:gd name="connsiteY39" fmla="*/ 4775368 h 5778004"/>
              <a:gd name="connsiteX40" fmla="*/ 19975 w 4233836"/>
              <a:gd name="connsiteY40" fmla="*/ 4815226 h 5778004"/>
              <a:gd name="connsiteX41" fmla="*/ 0 w 4233836"/>
              <a:gd name="connsiteY41" fmla="*/ 4817183 h 5778004"/>
              <a:gd name="connsiteX42" fmla="*/ 0 w 4233836"/>
              <a:gd name="connsiteY42" fmla="*/ 4536654 h 5778004"/>
              <a:gd name="connsiteX43" fmla="*/ 4637 w 4233836"/>
              <a:gd name="connsiteY43" fmla="*/ 4536182 h 5778004"/>
              <a:gd name="connsiteX44" fmla="*/ 817756 w 4233836"/>
              <a:gd name="connsiteY44" fmla="*/ 4497976 h 5778004"/>
              <a:gd name="connsiteX45" fmla="*/ 920492 w 4233836"/>
              <a:gd name="connsiteY45" fmla="*/ 4497976 h 5778004"/>
              <a:gd name="connsiteX46" fmla="*/ 920492 w 4233836"/>
              <a:gd name="connsiteY46" fmla="*/ 2678011 h 5778004"/>
              <a:gd name="connsiteX47" fmla="*/ 67724 w 4233836"/>
              <a:gd name="connsiteY47" fmla="*/ 2346280 h 5778004"/>
              <a:gd name="connsiteX48" fmla="*/ 0 w 4233836"/>
              <a:gd name="connsiteY48" fmla="*/ 2335047 h 5778004"/>
              <a:gd name="connsiteX49" fmla="*/ 0 w 4233836"/>
              <a:gd name="connsiteY49" fmla="*/ 2032971 h 5778004"/>
              <a:gd name="connsiteX50" fmla="*/ 70838 w 4233836"/>
              <a:gd name="connsiteY50" fmla="*/ 2044300 h 5778004"/>
              <a:gd name="connsiteX51" fmla="*/ 1084493 w 4233836"/>
              <a:gd name="connsiteY51" fmla="*/ 2442857 h 5778004"/>
              <a:gd name="connsiteX52" fmla="*/ 2706216 w 4233836"/>
              <a:gd name="connsiteY52" fmla="*/ 1986631 h 5778004"/>
              <a:gd name="connsiteX53" fmla="*/ 1079544 w 4233836"/>
              <a:gd name="connsiteY53" fmla="*/ 1176910 h 5778004"/>
              <a:gd name="connsiteX54" fmla="*/ 756491 w 4233836"/>
              <a:gd name="connsiteY54" fmla="*/ 1411303 h 5778004"/>
              <a:gd name="connsiteX55" fmla="*/ 1079544 w 4233836"/>
              <a:gd name="connsiteY55" fmla="*/ 1638465 h 5778004"/>
              <a:gd name="connsiteX56" fmla="*/ 1399930 w 4233836"/>
              <a:gd name="connsiteY56" fmla="*/ 1411303 h 5778004"/>
              <a:gd name="connsiteX57" fmla="*/ 1079544 w 4233836"/>
              <a:gd name="connsiteY57" fmla="*/ 1176910 h 5778004"/>
              <a:gd name="connsiteX58" fmla="*/ 946365 w 4233836"/>
              <a:gd name="connsiteY58" fmla="*/ 0 h 5778004"/>
              <a:gd name="connsiteX59" fmla="*/ 1222610 w 4233836"/>
              <a:gd name="connsiteY59" fmla="*/ 0 h 5778004"/>
              <a:gd name="connsiteX60" fmla="*/ 1222610 w 4233836"/>
              <a:gd name="connsiteY60" fmla="*/ 356156 h 5778004"/>
              <a:gd name="connsiteX61" fmla="*/ 1578390 w 4233836"/>
              <a:gd name="connsiteY61" fmla="*/ 356156 h 5778004"/>
              <a:gd name="connsiteX62" fmla="*/ 1578390 w 4233836"/>
              <a:gd name="connsiteY62" fmla="*/ 632024 h 5778004"/>
              <a:gd name="connsiteX63" fmla="*/ 1222610 w 4233836"/>
              <a:gd name="connsiteY63" fmla="*/ 632024 h 5778004"/>
              <a:gd name="connsiteX64" fmla="*/ 1222610 w 4233836"/>
              <a:gd name="connsiteY64" fmla="*/ 971817 h 5778004"/>
              <a:gd name="connsiteX65" fmla="*/ 1661718 w 4233836"/>
              <a:gd name="connsiteY65" fmla="*/ 1411683 h 5778004"/>
              <a:gd name="connsiteX66" fmla="*/ 1079544 w 4233836"/>
              <a:gd name="connsiteY66" fmla="*/ 1874000 h 5778004"/>
              <a:gd name="connsiteX67" fmla="*/ 507262 w 4233836"/>
              <a:gd name="connsiteY67" fmla="*/ 1411683 h 5778004"/>
              <a:gd name="connsiteX68" fmla="*/ 946365 w 4233836"/>
              <a:gd name="connsiteY68" fmla="*/ 971817 h 5778004"/>
              <a:gd name="connsiteX69" fmla="*/ 946365 w 4233836"/>
              <a:gd name="connsiteY69" fmla="*/ 632024 h 5778004"/>
              <a:gd name="connsiteX70" fmla="*/ 590591 w 4233836"/>
              <a:gd name="connsiteY70" fmla="*/ 632024 h 5778004"/>
              <a:gd name="connsiteX71" fmla="*/ 590591 w 4233836"/>
              <a:gd name="connsiteY71" fmla="*/ 356156 h 5778004"/>
              <a:gd name="connsiteX72" fmla="*/ 946365 w 4233836"/>
              <a:gd name="connsiteY72" fmla="*/ 356156 h 577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233836" h="5778004">
                <a:moveTo>
                  <a:pt x="1101611" y="5236163"/>
                </a:moveTo>
                <a:cubicBezTo>
                  <a:pt x="2611471" y="5236163"/>
                  <a:pt x="3197072" y="5457238"/>
                  <a:pt x="3197072" y="5457238"/>
                </a:cubicBezTo>
                <a:lnTo>
                  <a:pt x="3176906" y="5778004"/>
                </a:lnTo>
                <a:cubicBezTo>
                  <a:pt x="3176906" y="5778004"/>
                  <a:pt x="2597009" y="5556929"/>
                  <a:pt x="1101611" y="5556929"/>
                </a:cubicBezTo>
                <a:cubicBezTo>
                  <a:pt x="727764" y="5556929"/>
                  <a:pt x="409018" y="5570746"/>
                  <a:pt x="141195" y="5591472"/>
                </a:cubicBezTo>
                <a:lnTo>
                  <a:pt x="0" y="5603816"/>
                </a:lnTo>
                <a:lnTo>
                  <a:pt x="0" y="5282138"/>
                </a:lnTo>
                <a:lnTo>
                  <a:pt x="131995" y="5270706"/>
                </a:lnTo>
                <a:cubicBezTo>
                  <a:pt x="402358" y="5249980"/>
                  <a:pt x="724148" y="5236163"/>
                  <a:pt x="1101611" y="5236163"/>
                </a:cubicBezTo>
                <a:close/>
                <a:moveTo>
                  <a:pt x="3438739" y="2877474"/>
                </a:moveTo>
                <a:cubicBezTo>
                  <a:pt x="3389846" y="2879609"/>
                  <a:pt x="3344803" y="2884340"/>
                  <a:pt x="3307797" y="2891475"/>
                </a:cubicBezTo>
                <a:lnTo>
                  <a:pt x="2784981" y="4614031"/>
                </a:lnTo>
                <a:lnTo>
                  <a:pt x="2816183" y="4618979"/>
                </a:lnTo>
                <a:cubicBezTo>
                  <a:pt x="2863366" y="4625450"/>
                  <a:pt x="2987411" y="4648280"/>
                  <a:pt x="3031548" y="4658551"/>
                </a:cubicBezTo>
                <a:lnTo>
                  <a:pt x="3056283" y="4663877"/>
                </a:lnTo>
                <a:lnTo>
                  <a:pt x="3869425" y="2933714"/>
                </a:lnTo>
                <a:cubicBezTo>
                  <a:pt x="3800934" y="2903271"/>
                  <a:pt x="3697531" y="2885577"/>
                  <a:pt x="3592752" y="2879062"/>
                </a:cubicBezTo>
                <a:cubicBezTo>
                  <a:pt x="3540361" y="2875803"/>
                  <a:pt x="3487627" y="2875340"/>
                  <a:pt x="3438739" y="2877474"/>
                </a:cubicBezTo>
                <a:close/>
                <a:moveTo>
                  <a:pt x="2642826" y="2292382"/>
                </a:moveTo>
                <a:cubicBezTo>
                  <a:pt x="2171412" y="2292418"/>
                  <a:pt x="1653444" y="2420981"/>
                  <a:pt x="1248489" y="2678394"/>
                </a:cubicBezTo>
                <a:lnTo>
                  <a:pt x="1248489" y="4498358"/>
                </a:lnTo>
                <a:lnTo>
                  <a:pt x="1351229" y="4498358"/>
                </a:lnTo>
                <a:cubicBezTo>
                  <a:pt x="1778537" y="4505208"/>
                  <a:pt x="2092841" y="4524614"/>
                  <a:pt x="2394580" y="4559999"/>
                </a:cubicBezTo>
                <a:lnTo>
                  <a:pt x="2511013" y="4573318"/>
                </a:lnTo>
                <a:lnTo>
                  <a:pt x="2533087" y="4497976"/>
                </a:lnTo>
                <a:lnTo>
                  <a:pt x="3092813" y="2335178"/>
                </a:lnTo>
                <a:cubicBezTo>
                  <a:pt x="2951933" y="2306640"/>
                  <a:pt x="2799965" y="2292370"/>
                  <a:pt x="2642826" y="2292382"/>
                </a:cubicBezTo>
                <a:close/>
                <a:moveTo>
                  <a:pt x="2706216" y="1986631"/>
                </a:moveTo>
                <a:cubicBezTo>
                  <a:pt x="2923483" y="1986631"/>
                  <a:pt x="3077211" y="2018594"/>
                  <a:pt x="3169295" y="2032670"/>
                </a:cubicBezTo>
                <a:cubicBezTo>
                  <a:pt x="3371346" y="2063874"/>
                  <a:pt x="3459244" y="2128179"/>
                  <a:pt x="3459244" y="2287231"/>
                </a:cubicBezTo>
                <a:cubicBezTo>
                  <a:pt x="3459244" y="2354580"/>
                  <a:pt x="3439838" y="2439431"/>
                  <a:pt x="3397978" y="2609523"/>
                </a:cubicBezTo>
                <a:lnTo>
                  <a:pt x="3459617" y="2605717"/>
                </a:lnTo>
                <a:cubicBezTo>
                  <a:pt x="3509087" y="2602291"/>
                  <a:pt x="3545993" y="2600391"/>
                  <a:pt x="3616773" y="2600391"/>
                </a:cubicBezTo>
                <a:cubicBezTo>
                  <a:pt x="3730166" y="2600391"/>
                  <a:pt x="3928790" y="2622079"/>
                  <a:pt x="4054736" y="2666975"/>
                </a:cubicBezTo>
                <a:cubicBezTo>
                  <a:pt x="4219496" y="2725577"/>
                  <a:pt x="4297117" y="2860273"/>
                  <a:pt x="4171934" y="3100757"/>
                </a:cubicBezTo>
                <a:cubicBezTo>
                  <a:pt x="4009835" y="3413532"/>
                  <a:pt x="3194790" y="4979697"/>
                  <a:pt x="3194790" y="4979697"/>
                </a:cubicBezTo>
                <a:lnTo>
                  <a:pt x="3164346" y="4970948"/>
                </a:lnTo>
                <a:cubicBezTo>
                  <a:pt x="2604620" y="4821029"/>
                  <a:pt x="1683411" y="4770421"/>
                  <a:pt x="1158693" y="4775368"/>
                </a:cubicBezTo>
                <a:lnTo>
                  <a:pt x="1084114" y="4775368"/>
                </a:lnTo>
                <a:lnTo>
                  <a:pt x="1009533" y="4775368"/>
                </a:lnTo>
                <a:cubicBezTo>
                  <a:pt x="747364" y="4772895"/>
                  <a:pt x="385881" y="4784405"/>
                  <a:pt x="19975" y="4815226"/>
                </a:cubicBezTo>
                <a:lnTo>
                  <a:pt x="0" y="4817183"/>
                </a:lnTo>
                <a:lnTo>
                  <a:pt x="0" y="4536654"/>
                </a:lnTo>
                <a:lnTo>
                  <a:pt x="4637" y="4536182"/>
                </a:lnTo>
                <a:cubicBezTo>
                  <a:pt x="240361" y="4515529"/>
                  <a:pt x="497272" y="4503115"/>
                  <a:pt x="817756" y="4497976"/>
                </a:cubicBezTo>
                <a:lnTo>
                  <a:pt x="920492" y="4497976"/>
                </a:lnTo>
                <a:lnTo>
                  <a:pt x="920492" y="2678011"/>
                </a:lnTo>
                <a:cubicBezTo>
                  <a:pt x="667395" y="2517129"/>
                  <a:pt x="370154" y="2406577"/>
                  <a:pt x="67724" y="2346280"/>
                </a:cubicBezTo>
                <a:lnTo>
                  <a:pt x="0" y="2335047"/>
                </a:lnTo>
                <a:lnTo>
                  <a:pt x="0" y="2032971"/>
                </a:lnTo>
                <a:lnTo>
                  <a:pt x="70838" y="2044300"/>
                </a:lnTo>
                <a:cubicBezTo>
                  <a:pt x="411262" y="2110539"/>
                  <a:pt x="753451" y="2237385"/>
                  <a:pt x="1084493" y="2442857"/>
                </a:cubicBezTo>
                <a:cubicBezTo>
                  <a:pt x="1613775" y="2113721"/>
                  <a:pt x="2172363" y="1986631"/>
                  <a:pt x="2706216" y="1986631"/>
                </a:cubicBezTo>
                <a:close/>
                <a:moveTo>
                  <a:pt x="1079544" y="1176910"/>
                </a:moveTo>
                <a:cubicBezTo>
                  <a:pt x="902228" y="1176910"/>
                  <a:pt x="756491" y="1283451"/>
                  <a:pt x="756491" y="1411303"/>
                </a:cubicBezTo>
                <a:cubicBezTo>
                  <a:pt x="756491" y="1538771"/>
                  <a:pt x="902228" y="1638465"/>
                  <a:pt x="1079544" y="1638465"/>
                </a:cubicBezTo>
                <a:cubicBezTo>
                  <a:pt x="1257618" y="1638465"/>
                  <a:pt x="1399930" y="1539151"/>
                  <a:pt x="1399930" y="1411303"/>
                </a:cubicBezTo>
                <a:cubicBezTo>
                  <a:pt x="1399930" y="1283451"/>
                  <a:pt x="1257618" y="1176910"/>
                  <a:pt x="1079544" y="1176910"/>
                </a:cubicBezTo>
                <a:close/>
                <a:moveTo>
                  <a:pt x="946365" y="0"/>
                </a:moveTo>
                <a:lnTo>
                  <a:pt x="1222610" y="0"/>
                </a:lnTo>
                <a:lnTo>
                  <a:pt x="1222610" y="356156"/>
                </a:lnTo>
                <a:lnTo>
                  <a:pt x="1578390" y="356156"/>
                </a:lnTo>
                <a:lnTo>
                  <a:pt x="1578390" y="632024"/>
                </a:lnTo>
                <a:lnTo>
                  <a:pt x="1222610" y="632024"/>
                </a:lnTo>
                <a:lnTo>
                  <a:pt x="1222610" y="971817"/>
                </a:lnTo>
                <a:cubicBezTo>
                  <a:pt x="1473750" y="1021281"/>
                  <a:pt x="1661718" y="1196697"/>
                  <a:pt x="1661718" y="1411683"/>
                </a:cubicBezTo>
                <a:cubicBezTo>
                  <a:pt x="1661718" y="1664341"/>
                  <a:pt x="1398412" y="1874000"/>
                  <a:pt x="1079544" y="1874000"/>
                </a:cubicBezTo>
                <a:cubicBezTo>
                  <a:pt x="760680" y="1874000"/>
                  <a:pt x="507262" y="1664341"/>
                  <a:pt x="507262" y="1411683"/>
                </a:cubicBezTo>
                <a:cubicBezTo>
                  <a:pt x="507262" y="1196317"/>
                  <a:pt x="694470" y="1020899"/>
                  <a:pt x="946365" y="971817"/>
                </a:cubicBezTo>
                <a:lnTo>
                  <a:pt x="946365" y="632024"/>
                </a:lnTo>
                <a:lnTo>
                  <a:pt x="590591" y="632024"/>
                </a:lnTo>
                <a:lnTo>
                  <a:pt x="590591" y="356156"/>
                </a:lnTo>
                <a:lnTo>
                  <a:pt x="946365" y="356156"/>
                </a:lnTo>
                <a:close/>
              </a:path>
            </a:pathLst>
          </a:custGeom>
          <a:solidFill>
            <a:schemeClr val="accent2"/>
          </a:solidFill>
          <a:ln w="9683" cap="flat">
            <a:noFill/>
            <a:prstDash val="solid"/>
            <a:miter/>
          </a:ln>
        </p:spPr>
        <p:txBody>
          <a:bodyPr wrap="square" rtlCol="0" anchor="ctr">
            <a:noAutofit/>
          </a:bodyPr>
          <a:lstStyle/>
          <a:p>
            <a:endParaRPr lang="da-DK" sz="1792" dirty="0"/>
          </a:p>
        </p:txBody>
      </p:sp>
      <p:sp>
        <p:nvSpPr>
          <p:cNvPr id="11" name="Text Placeholder streg">
            <a:extLst>
              <a:ext uri="{FF2B5EF4-FFF2-40B4-BE49-F238E27FC236}">
                <a16:creationId xmlns:a16="http://schemas.microsoft.com/office/drawing/2014/main" id="{AF016A7E-D7F0-494C-B0B9-483F664C16AD}"/>
              </a:ext>
            </a:extLst>
          </p:cNvPr>
          <p:cNvSpPr>
            <a:spLocks noGrp="1"/>
          </p:cNvSpPr>
          <p:nvPr>
            <p:ph type="body" sz="quarter" idx="17" hasCustomPrompt="1"/>
          </p:nvPr>
        </p:nvSpPr>
        <p:spPr>
          <a:xfrm>
            <a:off x="2421999" y="5542144"/>
            <a:ext cx="489012" cy="72000"/>
          </a:xfrm>
          <a:solidFill>
            <a:schemeClr val="tx1"/>
          </a:solidFill>
        </p:spPr>
        <p:txBody>
          <a:bodyPr/>
          <a:lstStyle>
            <a:lvl1pPr marL="0" indent="0">
              <a:buNone/>
              <a:defRPr sz="100">
                <a:noFill/>
              </a:defRPr>
            </a:lvl1pPr>
          </a:lstStyle>
          <a:p>
            <a:pPr lvl="0"/>
            <a:r>
              <a:rPr lang="da-DK" dirty="0"/>
              <a:t>.</a:t>
            </a:r>
          </a:p>
        </p:txBody>
      </p:sp>
      <p:sp>
        <p:nvSpPr>
          <p:cNvPr id="10" name="Text Placeholder 7">
            <a:extLst>
              <a:ext uri="{FF2B5EF4-FFF2-40B4-BE49-F238E27FC236}">
                <a16:creationId xmlns:a16="http://schemas.microsoft.com/office/drawing/2014/main" id="{CFA5DC7A-B113-494E-B688-7361824D55AE}"/>
              </a:ext>
            </a:extLst>
          </p:cNvPr>
          <p:cNvSpPr>
            <a:spLocks noGrp="1" noChangeAspect="1"/>
          </p:cNvSpPr>
          <p:nvPr>
            <p:ph type="body" sz="quarter" idx="18" hasCustomPrompt="1"/>
          </p:nvPr>
        </p:nvSpPr>
        <p:spPr>
          <a:xfrm>
            <a:off x="9799638" y="542879"/>
            <a:ext cx="1852362" cy="726798"/>
          </a:xfrm>
          <a:blipFill>
            <a:blip r:embed="rId2"/>
            <a:stretch>
              <a:fillRect/>
            </a:stretch>
          </a:blipFill>
        </p:spPr>
        <p:txBody>
          <a:bodyPr/>
          <a:lstStyle>
            <a:lvl1pPr marL="0" indent="0">
              <a:buNone/>
              <a:defRPr sz="100">
                <a:noFill/>
              </a:defRPr>
            </a:lvl1pPr>
          </a:lstStyle>
          <a:p>
            <a:pPr lvl="0"/>
            <a:r>
              <a:rPr lang="da-DK" dirty="0"/>
              <a:t>.</a:t>
            </a:r>
          </a:p>
        </p:txBody>
      </p:sp>
    </p:spTree>
    <p:extLst>
      <p:ext uri="{BB962C8B-B14F-4D97-AF65-F5344CB8AC3E}">
        <p14:creationId xmlns:p14="http://schemas.microsoft.com/office/powerpoint/2010/main" val="32400903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DF27B877-DDC7-4F54-88E7-163902EE5EB6}"/>
              </a:ext>
            </a:extLst>
          </p:cNvPr>
          <p:cNvSpPr>
            <a:spLocks noGrp="1"/>
          </p:cNvSpPr>
          <p:nvPr>
            <p:ph type="dt" sz="half" idx="10"/>
          </p:nvPr>
        </p:nvSpPr>
        <p:spPr/>
        <p:txBody>
          <a:bodyPr/>
          <a:lstStyle/>
          <a:p>
            <a:fld id="{2A556970-692A-403A-9682-C8E381E5CED4}" type="datetime2">
              <a:rPr lang="da-DK" smtClean="0"/>
              <a:t>12. juni 2024</a:t>
            </a:fld>
            <a:endParaRPr lang="da-DK" dirty="0"/>
          </a:p>
        </p:txBody>
      </p:sp>
      <p:sp>
        <p:nvSpPr>
          <p:cNvPr id="6" name="Footer Placeholder 5">
            <a:extLst>
              <a:ext uri="{FF2B5EF4-FFF2-40B4-BE49-F238E27FC236}">
                <a16:creationId xmlns:a16="http://schemas.microsoft.com/office/drawing/2014/main" id="{392FF884-92B4-414E-A750-8F70B35DB4EE}"/>
              </a:ext>
            </a:extLst>
          </p:cNvPr>
          <p:cNvSpPr>
            <a:spLocks noGrp="1"/>
          </p:cNvSpPr>
          <p:nvPr>
            <p:ph type="ftr" sz="quarter" idx="11"/>
          </p:nvPr>
        </p:nvSpPr>
        <p:spPr/>
        <p:txBody>
          <a:bodyPr/>
          <a:lstStyle/>
          <a:p>
            <a:endParaRPr lang="da-DK" dirty="0"/>
          </a:p>
        </p:txBody>
      </p:sp>
      <p:sp>
        <p:nvSpPr>
          <p:cNvPr id="7" name="Slide Number Placeholder 6">
            <a:extLst>
              <a:ext uri="{FF2B5EF4-FFF2-40B4-BE49-F238E27FC236}">
                <a16:creationId xmlns:a16="http://schemas.microsoft.com/office/drawing/2014/main" id="{9426BC3B-8169-42D6-8E81-C7C3131042E5}"/>
              </a:ext>
            </a:extLst>
          </p:cNvPr>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Tree>
    <p:extLst>
      <p:ext uri="{BB962C8B-B14F-4D97-AF65-F5344CB8AC3E}">
        <p14:creationId xmlns:p14="http://schemas.microsoft.com/office/powerpoint/2010/main" val="101576131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rugerguide">
    <p:bg>
      <p:bgPr>
        <a:solidFill>
          <a:schemeClr val="bg2"/>
        </a:solidFill>
        <a:effectLst/>
      </p:bgPr>
    </p:bg>
    <p:spTree>
      <p:nvGrpSpPr>
        <p:cNvPr id="1" name=""/>
        <p:cNvGrpSpPr/>
        <p:nvPr/>
      </p:nvGrpSpPr>
      <p:grpSpPr>
        <a:xfrm>
          <a:off x="0" y="0"/>
          <a:ext cx="0" cy="0"/>
          <a:chOff x="0" y="0"/>
          <a:chExt cx="0" cy="0"/>
        </a:xfrm>
      </p:grpSpPr>
      <p:sp>
        <p:nvSpPr>
          <p:cNvPr id="9" name="Fast overskrift"/>
          <p:cNvSpPr txBox="1"/>
          <p:nvPr userDrawn="1"/>
        </p:nvSpPr>
        <p:spPr>
          <a:xfrm>
            <a:off x="539749" y="539751"/>
            <a:ext cx="9743734" cy="650171"/>
          </a:xfrm>
          <a:prstGeom prst="rect">
            <a:avLst/>
          </a:prstGeom>
          <a:noFill/>
        </p:spPr>
        <p:txBody>
          <a:bodyPr wrap="square" lIns="0" tIns="0" rIns="0" bIns="0" rtlCol="0" anchor="t" anchorCtr="0">
            <a:noAutofit/>
          </a:bodyPr>
          <a:lstStyle/>
          <a:p>
            <a:r>
              <a:rPr lang="da-DK" sz="2588" b="0" noProof="1">
                <a:solidFill>
                  <a:schemeClr val="tx1"/>
                </a:solidFill>
                <a:latin typeface="+mj-lt"/>
                <a:cs typeface="Arial" panose="020B0604020202020204" pitchFamily="34" charset="0"/>
              </a:rPr>
              <a:t>Brugerguide - slet dette slide før du holder din præsentation</a:t>
            </a:r>
          </a:p>
        </p:txBody>
      </p:sp>
      <p:sp>
        <p:nvSpPr>
          <p:cNvPr id="3" name="Rectangle 2">
            <a:extLst>
              <a:ext uri="{FF2B5EF4-FFF2-40B4-BE49-F238E27FC236}">
                <a16:creationId xmlns:a16="http://schemas.microsoft.com/office/drawing/2014/main" id="{CFD37303-372E-46CC-BFDB-C4D0D7AE0CDA}"/>
              </a:ext>
            </a:extLst>
          </p:cNvPr>
          <p:cNvSpPr/>
          <p:nvPr userDrawn="1"/>
        </p:nvSpPr>
        <p:spPr>
          <a:xfrm>
            <a:off x="539754" y="1582947"/>
            <a:ext cx="2581331" cy="3554819"/>
          </a:xfrm>
          <a:prstGeom prst="rect">
            <a:avLst/>
          </a:prstGeom>
        </p:spPr>
        <p:txBody>
          <a:bodyPr wrap="square" lIns="0" tIns="0" rIns="0" bIns="0">
            <a:spAutoFit/>
          </a:bodyPr>
          <a:lstStyle/>
          <a:p>
            <a:pPr marL="0" indent="0">
              <a:lnSpc>
                <a:spcPct val="100000"/>
              </a:lnSpc>
              <a:spcBef>
                <a:spcPts val="596"/>
              </a:spcBef>
              <a:spcAft>
                <a:spcPts val="596"/>
              </a:spcAft>
              <a:buNone/>
              <a:defRPr/>
            </a:pPr>
            <a:r>
              <a:rPr lang="da-DK" sz="1046" b="1" noProof="1">
                <a:cs typeface="Arial" panose="020B0604020202020204" pitchFamily="34" charset="0"/>
              </a:rPr>
              <a:t>Indsæt nyt slide</a:t>
            </a:r>
            <a:br>
              <a:rPr lang="da-DK" sz="1046" b="1" noProof="1">
                <a:cs typeface="Arial" panose="020B0604020202020204" pitchFamily="34" charset="0"/>
              </a:rPr>
            </a:br>
            <a:r>
              <a:rPr lang="da-DK" altLang="da-DK" sz="996" noProof="1">
                <a:cs typeface="Arial" panose="020B0604020202020204" pitchFamily="34" charset="0"/>
              </a:rPr>
              <a:t>Klik på fanen </a:t>
            </a:r>
            <a:r>
              <a:rPr lang="da-DK" altLang="da-DK" sz="996" b="1" noProof="1">
                <a:cs typeface="Arial" panose="020B0604020202020204" pitchFamily="34" charset="0"/>
              </a:rPr>
              <a:t>Startside</a:t>
            </a:r>
            <a:r>
              <a:rPr lang="da-DK" altLang="da-DK" sz="996" noProof="1">
                <a:cs typeface="Arial" panose="020B0604020202020204" pitchFamily="34" charset="0"/>
              </a:rPr>
              <a:t>.</a:t>
            </a:r>
            <a:r>
              <a:rPr lang="da-DK" altLang="da-DK" sz="996" b="1" noProof="1">
                <a:cs typeface="Arial" panose="020B0604020202020204" pitchFamily="34" charset="0"/>
              </a:rPr>
              <a:t/>
            </a:r>
            <a:br>
              <a:rPr lang="da-DK" altLang="da-DK" sz="996" b="1" noProof="1">
                <a:cs typeface="Arial" panose="020B0604020202020204" pitchFamily="34" charset="0"/>
              </a:rPr>
            </a:br>
            <a:r>
              <a:rPr lang="da-DK" altLang="da-DK" sz="996" b="1" noProof="1">
                <a:cs typeface="Arial" panose="020B0604020202020204" pitchFamily="34" charset="0"/>
              </a:rPr>
              <a:t/>
            </a:r>
            <a:br>
              <a:rPr lang="da-DK" altLang="da-DK" sz="996" b="1" noProof="1">
                <a:cs typeface="Arial" panose="020B0604020202020204" pitchFamily="34" charset="0"/>
              </a:rPr>
            </a:br>
            <a:r>
              <a:rPr lang="da-DK" altLang="da-DK" sz="996" noProof="1">
                <a:cs typeface="Arial" panose="020B0604020202020204" pitchFamily="34" charset="0"/>
              </a:rPr>
              <a:t>Klik på pilen ved menupunktet </a:t>
            </a:r>
            <a:r>
              <a:rPr lang="da-DK" altLang="da-DK" sz="996" b="1" noProof="1">
                <a:cs typeface="Arial" panose="020B0604020202020204" pitchFamily="34" charset="0"/>
              </a:rPr>
              <a:t>Nyt dias </a:t>
            </a:r>
            <a:r>
              <a:rPr lang="da-DK" altLang="da-DK" sz="996" noProof="1">
                <a:cs typeface="Arial" panose="020B0604020202020204" pitchFamily="34" charset="0"/>
              </a:rPr>
              <a:t>for at indsætte et nyt slide. </a:t>
            </a:r>
            <a:br>
              <a:rPr lang="da-DK" altLang="da-DK" sz="996" noProof="1">
                <a:cs typeface="Arial" panose="020B0604020202020204" pitchFamily="34" charset="0"/>
              </a:rPr>
            </a:br>
            <a:r>
              <a:rPr lang="da-DK" altLang="da-DK" sz="996" noProof="1">
                <a:cs typeface="Arial" panose="020B0604020202020204" pitchFamily="34" charset="0"/>
              </a:rPr>
              <a:t/>
            </a:r>
            <a:br>
              <a:rPr lang="da-DK" altLang="da-DK" sz="996" noProof="1">
                <a:cs typeface="Arial" panose="020B0604020202020204" pitchFamily="34" charset="0"/>
              </a:rPr>
            </a:br>
            <a:r>
              <a:rPr lang="da-DK" sz="996" noProof="1">
                <a:cs typeface="Arial" panose="020B0604020202020204" pitchFamily="34" charset="0"/>
              </a:rPr>
              <a:t>Her får du et overblik over de </a:t>
            </a:r>
            <a:br>
              <a:rPr lang="da-DK" sz="996" noProof="1">
                <a:cs typeface="Arial" panose="020B0604020202020204" pitchFamily="34" charset="0"/>
              </a:rPr>
            </a:br>
            <a:r>
              <a:rPr lang="da-DK" sz="996" noProof="1">
                <a:cs typeface="Arial" panose="020B0604020202020204" pitchFamily="34" charset="0"/>
              </a:rPr>
              <a:t>godkendte BUVM-layouts. </a:t>
            </a:r>
            <a:endParaRPr lang="da-DK" sz="996" dirty="0"/>
          </a:p>
          <a:p>
            <a:pPr marL="0" indent="0">
              <a:lnSpc>
                <a:spcPct val="100000"/>
              </a:lnSpc>
              <a:spcBef>
                <a:spcPts val="596"/>
              </a:spcBef>
              <a:spcAft>
                <a:spcPts val="596"/>
              </a:spcAft>
              <a:buNone/>
              <a:defRPr/>
            </a:pPr>
            <a:r>
              <a:rPr lang="da-DK" sz="1046" b="1" noProof="1">
                <a:cs typeface="Arial" panose="020B0604020202020204" pitchFamily="34" charset="0"/>
              </a:rPr>
              <a:t>Ændre layouts</a:t>
            </a:r>
            <a:r>
              <a:rPr lang="da-DK" sz="996" b="1" noProof="1">
                <a:cs typeface="Arial" panose="020B0604020202020204" pitchFamily="34" charset="0"/>
              </a:rPr>
              <a:t/>
            </a:r>
            <a:br>
              <a:rPr lang="da-DK" sz="996" b="1" noProof="1">
                <a:cs typeface="Arial" panose="020B0604020202020204" pitchFamily="34" charset="0"/>
              </a:rPr>
            </a:br>
            <a:r>
              <a:rPr lang="da-DK" altLang="da-DK" sz="996" noProof="1">
                <a:cs typeface="Arial" panose="020B0604020202020204" pitchFamily="34" charset="0"/>
              </a:rPr>
              <a:t>Klik på pilen ved siden af </a:t>
            </a:r>
            <a:r>
              <a:rPr lang="da-DK" altLang="da-DK" sz="996" b="1" noProof="1">
                <a:cs typeface="Arial" panose="020B0604020202020204" pitchFamily="34" charset="0"/>
              </a:rPr>
              <a:t>Layout</a:t>
            </a:r>
            <a:r>
              <a:rPr lang="da-DK" altLang="da-DK" sz="996" noProof="1">
                <a:cs typeface="Arial" panose="020B0604020202020204" pitchFamily="34" charset="0"/>
              </a:rPr>
              <a:t> </a:t>
            </a:r>
            <a:br>
              <a:rPr lang="da-DK" altLang="da-DK" sz="996" noProof="1">
                <a:cs typeface="Arial" panose="020B0604020202020204" pitchFamily="34" charset="0"/>
              </a:rPr>
            </a:br>
            <a:r>
              <a:rPr lang="da-DK" altLang="da-DK" sz="996" noProof="1">
                <a:cs typeface="Arial" panose="020B0604020202020204" pitchFamily="34" charset="0"/>
              </a:rPr>
              <a:t>for at få vist en dropdown-menu af </a:t>
            </a:r>
            <a:br>
              <a:rPr lang="da-DK" altLang="da-DK" sz="996" noProof="1">
                <a:cs typeface="Arial" panose="020B0604020202020204" pitchFamily="34" charset="0"/>
              </a:rPr>
            </a:br>
            <a:r>
              <a:rPr lang="da-DK" altLang="da-DK" sz="996" noProof="1">
                <a:cs typeface="Arial" panose="020B0604020202020204" pitchFamily="34" charset="0"/>
              </a:rPr>
              <a:t>mulige slide</a:t>
            </a:r>
            <a:r>
              <a:rPr lang="da-DK" altLang="da-DK" sz="996" b="1" noProof="1">
                <a:cs typeface="Arial" panose="020B0604020202020204" pitchFamily="34" charset="0"/>
              </a:rPr>
              <a:t>-</a:t>
            </a:r>
            <a:r>
              <a:rPr lang="da-DK" altLang="da-DK" sz="996" noProof="1">
                <a:cs typeface="Arial" panose="020B0604020202020204" pitchFamily="34" charset="0"/>
              </a:rPr>
              <a:t>layouts.</a:t>
            </a:r>
            <a:br>
              <a:rPr lang="da-DK" altLang="da-DK" sz="996" noProof="1">
                <a:cs typeface="Arial" panose="020B0604020202020204" pitchFamily="34" charset="0"/>
              </a:rPr>
            </a:br>
            <a:r>
              <a:rPr lang="da-DK" altLang="da-DK" sz="996" noProof="1">
                <a:cs typeface="Arial" panose="020B0604020202020204" pitchFamily="34" charset="0"/>
              </a:rPr>
              <a:t/>
            </a:r>
            <a:br>
              <a:rPr lang="da-DK" altLang="da-DK" sz="996" noProof="1">
                <a:cs typeface="Arial" panose="020B0604020202020204" pitchFamily="34" charset="0"/>
              </a:rPr>
            </a:br>
            <a:r>
              <a:rPr lang="da-DK" altLang="da-DK" sz="996" noProof="1">
                <a:cs typeface="Arial" panose="020B0604020202020204" pitchFamily="34" charset="0"/>
              </a:rPr>
              <a:t>Vælg </a:t>
            </a:r>
            <a:r>
              <a:rPr lang="da-DK" altLang="da-DK" sz="996" b="1" noProof="1">
                <a:cs typeface="Arial" panose="020B0604020202020204" pitchFamily="34" charset="0"/>
              </a:rPr>
              <a:t>Layout</a:t>
            </a:r>
            <a:r>
              <a:rPr lang="da-DK" altLang="da-DK" sz="996" noProof="1">
                <a:cs typeface="Arial" panose="020B0604020202020204" pitchFamily="34" charset="0"/>
              </a:rPr>
              <a:t> for at ændre dit </a:t>
            </a:r>
            <a:br>
              <a:rPr lang="da-DK" altLang="da-DK" sz="996" noProof="1">
                <a:cs typeface="Arial" panose="020B0604020202020204" pitchFamily="34" charset="0"/>
              </a:rPr>
            </a:br>
            <a:r>
              <a:rPr lang="da-DK" altLang="da-DK" sz="996" noProof="1">
                <a:cs typeface="Arial" panose="020B0604020202020204" pitchFamily="34" charset="0"/>
              </a:rPr>
              <a:t>nuværende layout til et andet.</a:t>
            </a:r>
            <a:br>
              <a:rPr lang="da-DK" altLang="da-DK" sz="996" noProof="1">
                <a:cs typeface="Arial" panose="020B0604020202020204" pitchFamily="34" charset="0"/>
              </a:rPr>
            </a:br>
            <a:r>
              <a:rPr lang="da-DK" altLang="da-DK" sz="996" noProof="1">
                <a:cs typeface="Arial" panose="020B0604020202020204" pitchFamily="34" charset="0"/>
              </a:rPr>
              <a:t/>
            </a:r>
            <a:br>
              <a:rPr lang="da-DK" altLang="da-DK" sz="996" noProof="1">
                <a:cs typeface="Arial" panose="020B0604020202020204" pitchFamily="34" charset="0"/>
              </a:rPr>
            </a:br>
            <a:r>
              <a:rPr lang="da-DK" sz="996" dirty="0"/>
              <a:t>Du kan hente færdige slides, der er tilpasset ministeriets design. Klik på </a:t>
            </a:r>
            <a:r>
              <a:rPr lang="da-DK" sz="996" b="1" dirty="0"/>
              <a:t>Slidebibliotektet</a:t>
            </a:r>
            <a:r>
              <a:rPr lang="da-DK" sz="996" dirty="0"/>
              <a:t> (til højre på skærmen eller klik på Templafy-knappen under Startside). Find for eksempel tidslinje, med mere.</a:t>
            </a:r>
          </a:p>
        </p:txBody>
      </p:sp>
      <p:sp>
        <p:nvSpPr>
          <p:cNvPr id="18" name="Rectangle 17">
            <a:extLst>
              <a:ext uri="{FF2B5EF4-FFF2-40B4-BE49-F238E27FC236}">
                <a16:creationId xmlns:a16="http://schemas.microsoft.com/office/drawing/2014/main" id="{E07C2D6D-C0F0-4727-B718-C1A0A509F695}"/>
              </a:ext>
            </a:extLst>
          </p:cNvPr>
          <p:cNvSpPr/>
          <p:nvPr userDrawn="1"/>
        </p:nvSpPr>
        <p:spPr>
          <a:xfrm>
            <a:off x="4255800" y="1582945"/>
            <a:ext cx="2778125" cy="4485843"/>
          </a:xfrm>
          <a:prstGeom prst="rect">
            <a:avLst/>
          </a:prstGeom>
        </p:spPr>
        <p:txBody>
          <a:bodyPr wrap="square" lIns="0" tIns="0" rIns="0" bIns="0">
            <a:spAutoFit/>
          </a:bodyPr>
          <a:lstStyle/>
          <a:p>
            <a:pPr marL="0" indent="0">
              <a:lnSpc>
                <a:spcPct val="100000"/>
              </a:lnSpc>
              <a:spcBef>
                <a:spcPts val="596"/>
              </a:spcBef>
              <a:spcAft>
                <a:spcPts val="596"/>
              </a:spcAft>
              <a:buNone/>
              <a:defRPr/>
            </a:pPr>
            <a:r>
              <a:rPr lang="da-DK" sz="1046" b="1" noProof="1">
                <a:cs typeface="Arial" panose="020B0604020202020204" pitchFamily="34" charset="0"/>
              </a:rPr>
              <a:t>Indsæt billede</a:t>
            </a:r>
            <a:br>
              <a:rPr lang="da-DK" sz="1046" b="1" noProof="1">
                <a:cs typeface="Arial" panose="020B0604020202020204" pitchFamily="34" charset="0"/>
              </a:rPr>
            </a:br>
            <a:r>
              <a:rPr lang="da-DK" altLang="da-DK" sz="996" noProof="1">
                <a:cs typeface="Arial" panose="020B0604020202020204" pitchFamily="34" charset="0"/>
              </a:rPr>
              <a:t>Vælg den boks på slidet, hvor du </a:t>
            </a:r>
            <a:br>
              <a:rPr lang="da-DK" altLang="da-DK" sz="996" noProof="1">
                <a:cs typeface="Arial" panose="020B0604020202020204" pitchFamily="34" charset="0"/>
              </a:rPr>
            </a:br>
            <a:r>
              <a:rPr lang="da-DK" altLang="da-DK" sz="996" noProof="1">
                <a:cs typeface="Arial" panose="020B0604020202020204" pitchFamily="34" charset="0"/>
              </a:rPr>
              <a:t>ønsker at sætte et billede ind.</a:t>
            </a:r>
            <a:br>
              <a:rPr lang="da-DK" altLang="da-DK" sz="996" noProof="1">
                <a:cs typeface="Arial" panose="020B0604020202020204" pitchFamily="34" charset="0"/>
              </a:rPr>
            </a:br>
            <a:r>
              <a:rPr lang="da-DK" altLang="da-DK" sz="996" b="1" noProof="1">
                <a:cs typeface="Arial" panose="020B0604020202020204" pitchFamily="34" charset="0"/>
              </a:rPr>
              <a:t/>
            </a:r>
            <a:br>
              <a:rPr lang="da-DK" altLang="da-DK" sz="996" b="1" noProof="1">
                <a:cs typeface="Arial" panose="020B0604020202020204" pitchFamily="34" charset="0"/>
              </a:rPr>
            </a:br>
            <a:r>
              <a:rPr lang="da-DK" altLang="da-DK" sz="996" b="1" noProof="1">
                <a:cs typeface="Arial" panose="020B0604020202020204" pitchFamily="34" charset="0"/>
              </a:rPr>
              <a:t>Indsæt </a:t>
            </a:r>
            <a:r>
              <a:rPr lang="da-DK" altLang="da-DK" sz="996" noProof="1">
                <a:cs typeface="Arial" panose="020B0604020202020204" pitchFamily="34" charset="0"/>
              </a:rPr>
              <a:t>billede via </a:t>
            </a:r>
            <a:r>
              <a:rPr lang="da-DK" altLang="da-DK" sz="996" b="1" noProof="1">
                <a:cs typeface="Arial" panose="020B0604020202020204" pitchFamily="34" charset="0"/>
              </a:rPr>
              <a:t>Billedbiblioteket </a:t>
            </a:r>
            <a:r>
              <a:rPr lang="da-DK" altLang="da-DK" sz="996" noProof="1">
                <a:cs typeface="Arial" panose="020B0604020202020204" pitchFamily="34" charset="0"/>
              </a:rPr>
              <a:t>i højre side af skærmen. Billedet tilpasser sig den boks, som du har valgt. Det er muligt at skalere og redigere billedet. </a:t>
            </a:r>
          </a:p>
          <a:p>
            <a:pPr marL="0" indent="0">
              <a:lnSpc>
                <a:spcPct val="100000"/>
              </a:lnSpc>
              <a:spcBef>
                <a:spcPts val="596"/>
              </a:spcBef>
              <a:spcAft>
                <a:spcPts val="596"/>
              </a:spcAft>
              <a:buNone/>
              <a:defRPr/>
            </a:pPr>
            <a:r>
              <a:rPr lang="da-DK" altLang="da-DK" sz="996" noProof="1">
                <a:cs typeface="Arial" panose="020B0604020202020204" pitchFamily="34" charset="0"/>
              </a:rPr>
              <a:t>Hvis du klikker på</a:t>
            </a:r>
            <a:r>
              <a:rPr lang="da-DK" altLang="da-DK" sz="996" b="1" noProof="1">
                <a:cs typeface="Arial" panose="020B0604020202020204" pitchFamily="34" charset="0"/>
              </a:rPr>
              <a:t> </a:t>
            </a:r>
            <a:r>
              <a:rPr lang="da-DK" altLang="da-DK" sz="996" noProof="1">
                <a:cs typeface="Arial" panose="020B0604020202020204" pitchFamily="34" charset="0"/>
              </a:rPr>
              <a:t>billedsymbolet i boksen på et slide, indsættes et billede fra din computer.</a:t>
            </a:r>
            <a:r>
              <a:rPr lang="da-DK" altLang="da-DK" sz="996" b="1" noProof="1">
                <a:cs typeface="Arial" panose="020B0604020202020204" pitchFamily="34" charset="0"/>
              </a:rPr>
              <a:t/>
            </a:r>
            <a:br>
              <a:rPr lang="da-DK" altLang="da-DK" sz="996" b="1" noProof="1">
                <a:cs typeface="Arial" panose="020B0604020202020204" pitchFamily="34" charset="0"/>
              </a:rPr>
            </a:br>
            <a:r>
              <a:rPr lang="da-DK" altLang="da-DK" sz="996" b="1" noProof="1">
                <a:cs typeface="Arial" panose="020B0604020202020204" pitchFamily="34" charset="0"/>
              </a:rPr>
              <a:t/>
            </a:r>
            <a:br>
              <a:rPr lang="da-DK" altLang="da-DK" sz="996" b="1" noProof="1">
                <a:cs typeface="Arial" panose="020B0604020202020204" pitchFamily="34" charset="0"/>
              </a:rPr>
            </a:br>
            <a:r>
              <a:rPr lang="da-DK" altLang="da-DK" sz="996" b="1" noProof="1">
                <a:cs typeface="Arial" panose="020B0604020202020204" pitchFamily="34" charset="0"/>
              </a:rPr>
              <a:t>Tip: </a:t>
            </a:r>
            <a:r>
              <a:rPr lang="da-DK" altLang="da-DK" sz="996" noProof="1">
                <a:cs typeface="Arial" panose="020B0604020202020204" pitchFamily="34" charset="0"/>
              </a:rPr>
              <a:t>Hvis du sletter billedet og </a:t>
            </a:r>
            <a:br>
              <a:rPr lang="da-DK" altLang="da-DK" sz="996" noProof="1">
                <a:cs typeface="Arial" panose="020B0604020202020204" pitchFamily="34" charset="0"/>
              </a:rPr>
            </a:br>
            <a:r>
              <a:rPr lang="da-DK" altLang="da-DK" sz="996" noProof="1">
                <a:cs typeface="Arial" panose="020B0604020202020204" pitchFamily="34" charset="0"/>
              </a:rPr>
              <a:t>indsætter et nyt, kan billedet lægge </a:t>
            </a:r>
            <a:br>
              <a:rPr lang="da-DK" altLang="da-DK" sz="996" noProof="1">
                <a:cs typeface="Arial" panose="020B0604020202020204" pitchFamily="34" charset="0"/>
              </a:rPr>
            </a:br>
            <a:r>
              <a:rPr lang="da-DK" altLang="da-DK" sz="996" noProof="1">
                <a:cs typeface="Arial" panose="020B0604020202020204" pitchFamily="34" charset="0"/>
              </a:rPr>
              <a:t>sig foran tekst eller grafik. Højreklik da på billedet og vælg </a:t>
            </a:r>
            <a:r>
              <a:rPr lang="da-DK" altLang="da-DK" sz="996" b="1" noProof="1">
                <a:cs typeface="Arial" panose="020B0604020202020204" pitchFamily="34" charset="0"/>
              </a:rPr>
              <a:t>Placer bagest </a:t>
            </a:r>
            <a:r>
              <a:rPr lang="da-DK" altLang="da-DK" sz="996" noProof="1">
                <a:cs typeface="Arial" panose="020B0604020202020204" pitchFamily="34" charset="0"/>
              </a:rPr>
              <a:t>eller </a:t>
            </a:r>
            <a:r>
              <a:rPr lang="da-DK" altLang="da-DK" sz="996" b="1" noProof="1">
                <a:cs typeface="Arial" panose="020B0604020202020204" pitchFamily="34" charset="0"/>
              </a:rPr>
              <a:t>Placer forrest</a:t>
            </a:r>
            <a:r>
              <a:rPr lang="da-DK" altLang="da-DK" sz="996" noProof="1">
                <a:cs typeface="Arial" panose="020B0604020202020204" pitchFamily="34" charset="0"/>
              </a:rPr>
              <a:t>.</a:t>
            </a:r>
          </a:p>
          <a:p>
            <a:pPr marL="0" indent="0">
              <a:lnSpc>
                <a:spcPct val="100000"/>
              </a:lnSpc>
              <a:spcBef>
                <a:spcPts val="596"/>
              </a:spcBef>
              <a:spcAft>
                <a:spcPts val="596"/>
              </a:spcAft>
              <a:buNone/>
              <a:defRPr/>
            </a:pPr>
            <a:r>
              <a:rPr lang="da-DK" sz="1046" b="1" noProof="1">
                <a:cs typeface="Arial" panose="020B0604020202020204" pitchFamily="34" charset="0"/>
              </a:rPr>
              <a:t>Tabeller og grafer</a:t>
            </a:r>
            <a:br>
              <a:rPr lang="da-DK" sz="1046" b="1" noProof="1">
                <a:cs typeface="Arial" panose="020B0604020202020204" pitchFamily="34" charset="0"/>
              </a:rPr>
            </a:br>
            <a:r>
              <a:rPr lang="da-DK" altLang="da-DK" sz="996" b="0" noProof="1">
                <a:cs typeface="Arial" panose="020B0604020202020204" pitchFamily="34" charset="0"/>
              </a:rPr>
              <a:t>Indsæt eller tilpas design på din graf og tabel fra fanebladet BUVM.</a:t>
            </a:r>
          </a:p>
          <a:p>
            <a:pPr marL="0" indent="0">
              <a:lnSpc>
                <a:spcPct val="100000"/>
              </a:lnSpc>
              <a:spcBef>
                <a:spcPts val="596"/>
              </a:spcBef>
              <a:spcAft>
                <a:spcPts val="596"/>
              </a:spcAft>
              <a:buNone/>
              <a:defRPr/>
            </a:pPr>
            <a:r>
              <a:rPr lang="da-DK" altLang="da-DK" sz="1046" b="1" noProof="1">
                <a:cs typeface="Arial" panose="020B0604020202020204" pitchFamily="34" charset="0"/>
              </a:rPr>
              <a:t>Kopiering fra gammel præsentation</a:t>
            </a:r>
            <a:br>
              <a:rPr lang="da-DK" altLang="da-DK" sz="1046" b="1" noProof="1">
                <a:cs typeface="Arial" panose="020B0604020202020204" pitchFamily="34" charset="0"/>
              </a:rPr>
            </a:br>
            <a:r>
              <a:rPr lang="da-DK" altLang="da-DK" sz="996" b="0" noProof="1">
                <a:cs typeface="Arial" panose="020B0604020202020204" pitchFamily="34" charset="0"/>
              </a:rPr>
              <a:t>Når du kopierer indhold fra en gamle præsentationer, skal det formateres rigtigt. Højreklik i den nye præsentation og vælg </a:t>
            </a:r>
            <a:r>
              <a:rPr lang="da-DK" altLang="da-DK" sz="996" b="1" noProof="1">
                <a:cs typeface="Arial" panose="020B0604020202020204" pitchFamily="34" charset="0"/>
              </a:rPr>
              <a:t>Brug destinationstema (D)</a:t>
            </a:r>
            <a:r>
              <a:rPr lang="da-DK" altLang="da-DK" sz="996" b="0" noProof="1">
                <a:cs typeface="Arial" panose="020B0604020202020204" pitchFamily="34" charset="0"/>
              </a:rPr>
              <a:t>.</a:t>
            </a:r>
          </a:p>
        </p:txBody>
      </p:sp>
      <p:sp>
        <p:nvSpPr>
          <p:cNvPr id="19" name="Rectangle 18">
            <a:extLst>
              <a:ext uri="{FF2B5EF4-FFF2-40B4-BE49-F238E27FC236}">
                <a16:creationId xmlns:a16="http://schemas.microsoft.com/office/drawing/2014/main" id="{2CECB945-4DBE-4C28-A3A2-1B98350A125C}"/>
              </a:ext>
            </a:extLst>
          </p:cNvPr>
          <p:cNvSpPr/>
          <p:nvPr userDrawn="1"/>
        </p:nvSpPr>
        <p:spPr>
          <a:xfrm>
            <a:off x="8872542" y="1582938"/>
            <a:ext cx="2778125" cy="4201150"/>
          </a:xfrm>
          <a:prstGeom prst="rect">
            <a:avLst/>
          </a:prstGeom>
        </p:spPr>
        <p:txBody>
          <a:bodyPr wrap="square" lIns="0" tIns="0" rIns="0" bIns="0">
            <a:spAutoFit/>
          </a:bodyPr>
          <a:lstStyle/>
          <a:p>
            <a:pPr marL="0" indent="0">
              <a:lnSpc>
                <a:spcPct val="100000"/>
              </a:lnSpc>
              <a:spcBef>
                <a:spcPts val="596"/>
              </a:spcBef>
              <a:spcAft>
                <a:spcPts val="596"/>
              </a:spcAft>
              <a:buNone/>
              <a:defRPr/>
            </a:pPr>
            <a:r>
              <a:rPr lang="da-DK" sz="1046" b="1" noProof="1">
                <a:cs typeface="Arial" panose="020B0604020202020204" pitchFamily="34" charset="0"/>
              </a:rPr>
              <a:t>Indsæt ikoner eller illustrationer</a:t>
            </a:r>
            <a:br>
              <a:rPr lang="da-DK" sz="1046" b="1" noProof="1">
                <a:cs typeface="Arial" panose="020B0604020202020204" pitchFamily="34" charset="0"/>
              </a:rPr>
            </a:br>
            <a:r>
              <a:rPr lang="da-DK" sz="1046" b="0" noProof="1">
                <a:cs typeface="Arial" panose="020B0604020202020204" pitchFamily="34" charset="0"/>
              </a:rPr>
              <a:t>Vælg den boks på slidet, hvor du ønsker at sætte et element ind. </a:t>
            </a:r>
            <a:r>
              <a:rPr lang="da-DK" sz="996" noProof="1">
                <a:cs typeface="Arial" panose="020B0604020202020204" pitchFamily="34" charset="0"/>
              </a:rPr>
              <a:t>Klik på </a:t>
            </a:r>
            <a:r>
              <a:rPr lang="da-DK" sz="996" b="1" noProof="1">
                <a:cs typeface="Arial" panose="020B0604020202020204" pitchFamily="34" charset="0"/>
              </a:rPr>
              <a:t>Slideelementer </a:t>
            </a:r>
            <a:r>
              <a:rPr lang="da-DK" sz="996" noProof="1">
                <a:cs typeface="Arial" panose="020B0604020202020204" pitchFamily="34" charset="0"/>
              </a:rPr>
              <a:t>i højre side af skærmen og vælg det element, som du ønsker at indsætte.</a:t>
            </a:r>
            <a:br>
              <a:rPr lang="da-DK" sz="996" noProof="1">
                <a:cs typeface="Arial" panose="020B0604020202020204" pitchFamily="34" charset="0"/>
              </a:rPr>
            </a:br>
            <a:r>
              <a:rPr lang="da-DK" sz="996" noProof="1">
                <a:cs typeface="Arial" panose="020B0604020202020204" pitchFamily="34" charset="0"/>
              </a:rPr>
              <a:t/>
            </a:r>
            <a:br>
              <a:rPr lang="da-DK" sz="996" noProof="1">
                <a:cs typeface="Arial" panose="020B0604020202020204" pitchFamily="34" charset="0"/>
              </a:rPr>
            </a:br>
            <a:r>
              <a:rPr lang="da-DK" sz="996" noProof="1">
                <a:cs typeface="Arial" panose="020B0604020202020204" pitchFamily="34" charset="0"/>
              </a:rPr>
              <a:t>Det er muligt at skalere og flytte rundt på ikoner og illustrationer, så det passer til din præsentation.</a:t>
            </a:r>
            <a:br>
              <a:rPr lang="da-DK" sz="996" noProof="1">
                <a:cs typeface="Arial" panose="020B0604020202020204" pitchFamily="34" charset="0"/>
              </a:rPr>
            </a:br>
            <a:r>
              <a:rPr lang="da-DK" sz="996" noProof="1">
                <a:cs typeface="Arial" panose="020B0604020202020204" pitchFamily="34" charset="0"/>
              </a:rPr>
              <a:t/>
            </a:r>
            <a:br>
              <a:rPr lang="da-DK" sz="996" noProof="1">
                <a:cs typeface="Arial" panose="020B0604020202020204" pitchFamily="34" charset="0"/>
              </a:rPr>
            </a:br>
            <a:r>
              <a:rPr lang="da-DK" sz="1046" b="1" noProof="1">
                <a:cs typeface="Arial" panose="020B0604020202020204" pitchFamily="34" charset="0"/>
              </a:rPr>
              <a:t>Juster sidenummerering, </a:t>
            </a:r>
            <a:br>
              <a:rPr lang="da-DK" sz="1046" b="1" noProof="1">
                <a:cs typeface="Arial" panose="020B0604020202020204" pitchFamily="34" charset="0"/>
              </a:rPr>
            </a:br>
            <a:r>
              <a:rPr lang="da-DK" sz="1046" b="1" noProof="1">
                <a:cs typeface="Arial" panose="020B0604020202020204" pitchFamily="34" charset="0"/>
              </a:rPr>
              <a:t>dato og sidefod</a:t>
            </a:r>
            <a:br>
              <a:rPr lang="da-DK" sz="1046" b="1" noProof="1">
                <a:cs typeface="Arial" panose="020B0604020202020204" pitchFamily="34" charset="0"/>
              </a:rPr>
            </a:br>
            <a:r>
              <a:rPr lang="da-DK" altLang="da-DK" sz="996" noProof="1">
                <a:cs typeface="Arial" panose="020B0604020202020204" pitchFamily="34" charset="0"/>
              </a:rPr>
              <a:t>Klik på fanen </a:t>
            </a:r>
            <a:r>
              <a:rPr lang="da-DK" altLang="da-DK" sz="996" b="1" noProof="1">
                <a:cs typeface="Arial" panose="020B0604020202020204" pitchFamily="34" charset="0"/>
              </a:rPr>
              <a:t>Indsæt. </a:t>
            </a:r>
            <a:br>
              <a:rPr lang="da-DK" altLang="da-DK" sz="996" b="1" noProof="1">
                <a:cs typeface="Arial" panose="020B0604020202020204" pitchFamily="34" charset="0"/>
              </a:rPr>
            </a:br>
            <a:r>
              <a:rPr lang="da-DK" altLang="da-DK" sz="996" b="1" noProof="1">
                <a:cs typeface="Arial" panose="020B0604020202020204" pitchFamily="34" charset="0"/>
              </a:rPr>
              <a:t/>
            </a:r>
            <a:br>
              <a:rPr lang="da-DK" altLang="da-DK" sz="996" b="1" noProof="1">
                <a:cs typeface="Arial" panose="020B0604020202020204" pitchFamily="34" charset="0"/>
              </a:rPr>
            </a:br>
            <a:r>
              <a:rPr lang="da-DK" altLang="da-DK" sz="996" noProof="1">
                <a:cs typeface="Arial" panose="020B0604020202020204" pitchFamily="34" charset="0"/>
              </a:rPr>
              <a:t>Klik </a:t>
            </a:r>
            <a:r>
              <a:rPr lang="da-DK" altLang="da-DK" sz="996" b="1" noProof="1">
                <a:cs typeface="Arial" panose="020B0604020202020204" pitchFamily="34" charset="0"/>
              </a:rPr>
              <a:t>Sidehoved og Sidefod.</a:t>
            </a:r>
            <a:br>
              <a:rPr lang="da-DK" altLang="da-DK" sz="996" b="1" noProof="1">
                <a:cs typeface="Arial" panose="020B0604020202020204" pitchFamily="34" charset="0"/>
              </a:rPr>
            </a:br>
            <a:r>
              <a:rPr lang="da-DK" altLang="da-DK" sz="996" noProof="1">
                <a:cs typeface="Arial" panose="020B0604020202020204" pitchFamily="34" charset="0"/>
              </a:rPr>
              <a:t/>
            </a:r>
            <a:br>
              <a:rPr lang="da-DK" altLang="da-DK" sz="996" noProof="1">
                <a:cs typeface="Arial" panose="020B0604020202020204" pitchFamily="34" charset="0"/>
              </a:rPr>
            </a:br>
            <a:r>
              <a:rPr lang="da-DK" altLang="da-DK" sz="996" noProof="1">
                <a:cs typeface="Arial" panose="020B0604020202020204" pitchFamily="34" charset="0"/>
              </a:rPr>
              <a:t>Vælg </a:t>
            </a:r>
            <a:r>
              <a:rPr lang="da-DK" altLang="da-DK" sz="996" b="1" noProof="1">
                <a:cs typeface="Arial" panose="020B0604020202020204" pitchFamily="34" charset="0"/>
              </a:rPr>
              <a:t>Anvend på alle </a:t>
            </a:r>
            <a:r>
              <a:rPr lang="da-DK" altLang="da-DK" sz="996" noProof="1">
                <a:cs typeface="Arial" panose="020B0604020202020204" pitchFamily="34" charset="0"/>
              </a:rPr>
              <a:t>eller </a:t>
            </a:r>
            <a:r>
              <a:rPr lang="da-DK" altLang="da-DK" sz="996" b="1" noProof="1">
                <a:cs typeface="Arial" panose="020B0604020202020204" pitchFamily="34" charset="0"/>
              </a:rPr>
              <a:t>Anvend,</a:t>
            </a:r>
            <a:r>
              <a:rPr lang="da-DK" altLang="da-DK" sz="996" noProof="1">
                <a:cs typeface="Arial" panose="020B0604020202020204" pitchFamily="34" charset="0"/>
              </a:rPr>
              <a:t> hvis det kun skal være på et enkelt slide.</a:t>
            </a:r>
            <a:endParaRPr lang="da-DK" sz="996" dirty="0"/>
          </a:p>
          <a:p>
            <a:pPr marL="0" indent="0">
              <a:lnSpc>
                <a:spcPct val="100000"/>
              </a:lnSpc>
              <a:spcBef>
                <a:spcPts val="596"/>
              </a:spcBef>
              <a:spcAft>
                <a:spcPts val="596"/>
              </a:spcAft>
              <a:buNone/>
              <a:defRPr/>
            </a:pPr>
            <a:r>
              <a:rPr lang="da-DK" sz="1046" b="1" noProof="1">
                <a:cs typeface="Arial" panose="020B0604020202020204" pitchFamily="34" charset="0"/>
              </a:rPr>
              <a:t>Hjælpelinjer</a:t>
            </a:r>
            <a:r>
              <a:rPr lang="da-DK" sz="996" b="1" noProof="1">
                <a:cs typeface="Arial" panose="020B0604020202020204" pitchFamily="34" charset="0"/>
              </a:rPr>
              <a:t/>
            </a:r>
            <a:br>
              <a:rPr lang="da-DK" sz="996" b="1" noProof="1">
                <a:cs typeface="Arial" panose="020B0604020202020204" pitchFamily="34" charset="0"/>
              </a:rPr>
            </a:br>
            <a:r>
              <a:rPr lang="da-DK" altLang="da-DK" sz="996" noProof="1">
                <a:cs typeface="Arial" panose="020B0604020202020204" pitchFamily="34" charset="0"/>
              </a:rPr>
              <a:t>Klik på fanen </a:t>
            </a:r>
            <a:r>
              <a:rPr lang="da-DK" altLang="da-DK" sz="996" b="1" noProof="1">
                <a:cs typeface="Arial" panose="020B0604020202020204" pitchFamily="34" charset="0"/>
              </a:rPr>
              <a:t>Vis </a:t>
            </a:r>
            <a:r>
              <a:rPr lang="da-DK" altLang="da-DK" sz="996" noProof="1">
                <a:cs typeface="Arial" panose="020B0604020202020204" pitchFamily="34" charset="0"/>
              </a:rPr>
              <a:t>og sæt hak ved </a:t>
            </a:r>
            <a:r>
              <a:rPr lang="da-DK" altLang="da-DK" sz="996" b="1" noProof="1">
                <a:cs typeface="Arial" panose="020B0604020202020204" pitchFamily="34" charset="0"/>
              </a:rPr>
              <a:t>Hjælpelinjer</a:t>
            </a:r>
            <a:r>
              <a:rPr lang="da-DK" altLang="da-DK" sz="996" noProof="1">
                <a:cs typeface="Arial" panose="020B0604020202020204" pitchFamily="34" charset="0"/>
              </a:rPr>
              <a:t>.</a:t>
            </a:r>
          </a:p>
          <a:p>
            <a:pPr marL="0" indent="0">
              <a:lnSpc>
                <a:spcPct val="100000"/>
              </a:lnSpc>
              <a:spcBef>
                <a:spcPts val="596"/>
              </a:spcBef>
              <a:spcAft>
                <a:spcPts val="596"/>
              </a:spcAft>
              <a:buNone/>
              <a:defRPr/>
            </a:pPr>
            <a:r>
              <a:rPr lang="da-DK" sz="996" b="1" noProof="1">
                <a:cs typeface="Arial" panose="020B0604020202020204" pitchFamily="34" charset="0"/>
              </a:rPr>
              <a:t>Se vejledningen ‘PowerPoint i Børne- og Undervisningsministeriet’ kanalen.uvm.dk/skabeloner</a:t>
            </a:r>
            <a:r>
              <a:rPr lang="da-DK" sz="996" b="1" noProof="1">
                <a:solidFill>
                  <a:srgbClr val="FF0000"/>
                </a:solidFill>
                <a:cs typeface="Arial" panose="020B0604020202020204" pitchFamily="34" charset="0"/>
              </a:rPr>
              <a:t> </a:t>
            </a:r>
            <a:endParaRPr lang="da-DK" sz="996" dirty="0">
              <a:solidFill>
                <a:srgbClr val="FF0000"/>
              </a:solidFill>
            </a:endParaRPr>
          </a:p>
        </p:txBody>
      </p:sp>
      <p:pic>
        <p:nvPicPr>
          <p:cNvPr id="6" name="Picture 5">
            <a:extLst>
              <a:ext uri="{FF2B5EF4-FFF2-40B4-BE49-F238E27FC236}">
                <a16:creationId xmlns:a16="http://schemas.microsoft.com/office/drawing/2014/main" id="{7A7E8449-FC02-4222-8378-11EAD7E4CD4E}"/>
              </a:ext>
            </a:extLst>
          </p:cNvPr>
          <p:cNvPicPr>
            <a:picLocks noChangeAspect="1"/>
          </p:cNvPicPr>
          <p:nvPr userDrawn="1"/>
        </p:nvPicPr>
        <p:blipFill>
          <a:blip r:embed="rId2"/>
          <a:stretch>
            <a:fillRect/>
          </a:stretch>
        </p:blipFill>
        <p:spPr>
          <a:xfrm>
            <a:off x="3138007" y="4214383"/>
            <a:ext cx="542998" cy="576935"/>
          </a:xfrm>
          <a:prstGeom prst="rect">
            <a:avLst/>
          </a:prstGeom>
        </p:spPr>
      </p:pic>
      <p:pic>
        <p:nvPicPr>
          <p:cNvPr id="26" name="Picture 6">
            <a:extLst>
              <a:ext uri="{FF2B5EF4-FFF2-40B4-BE49-F238E27FC236}">
                <a16:creationId xmlns:a16="http://schemas.microsoft.com/office/drawing/2014/main" id="{37C53AFF-1BD1-4C2D-ADA0-6C60B747BDCF}"/>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021517" y="1691853"/>
            <a:ext cx="1216503" cy="5474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Billede 3">
            <a:extLst>
              <a:ext uri="{FF2B5EF4-FFF2-40B4-BE49-F238E27FC236}">
                <a16:creationId xmlns:a16="http://schemas.microsoft.com/office/drawing/2014/main" id="{040626F0-7354-4867-B1A6-6A7D5EF317AF}"/>
              </a:ext>
            </a:extLst>
          </p:cNvPr>
          <p:cNvPicPr>
            <a:picLocks noChangeAspect="1"/>
          </p:cNvPicPr>
          <p:nvPr userDrawn="1"/>
        </p:nvPicPr>
        <p:blipFill>
          <a:blip r:embed="rId4"/>
          <a:stretch>
            <a:fillRect/>
          </a:stretch>
        </p:blipFill>
        <p:spPr>
          <a:xfrm>
            <a:off x="2920888" y="2643633"/>
            <a:ext cx="977236" cy="732927"/>
          </a:xfrm>
          <a:prstGeom prst="rect">
            <a:avLst/>
          </a:prstGeom>
        </p:spPr>
      </p:pic>
      <p:pic>
        <p:nvPicPr>
          <p:cNvPr id="7" name="Billede 6">
            <a:extLst>
              <a:ext uri="{FF2B5EF4-FFF2-40B4-BE49-F238E27FC236}">
                <a16:creationId xmlns:a16="http://schemas.microsoft.com/office/drawing/2014/main" id="{CF55D637-5398-4D33-89FD-0319C8D4C11B}"/>
              </a:ext>
            </a:extLst>
          </p:cNvPr>
          <p:cNvPicPr>
            <a:picLocks noChangeAspect="1"/>
          </p:cNvPicPr>
          <p:nvPr userDrawn="1"/>
        </p:nvPicPr>
        <p:blipFill>
          <a:blip r:embed="rId5"/>
          <a:stretch>
            <a:fillRect/>
          </a:stretch>
        </p:blipFill>
        <p:spPr>
          <a:xfrm>
            <a:off x="7186633" y="2883291"/>
            <a:ext cx="895714" cy="607806"/>
          </a:xfrm>
          <a:prstGeom prst="rect">
            <a:avLst/>
          </a:prstGeom>
        </p:spPr>
      </p:pic>
      <p:pic>
        <p:nvPicPr>
          <p:cNvPr id="8" name="Billede 7">
            <a:extLst>
              <a:ext uri="{FF2B5EF4-FFF2-40B4-BE49-F238E27FC236}">
                <a16:creationId xmlns:a16="http://schemas.microsoft.com/office/drawing/2014/main" id="{D096EECF-1100-4471-9709-5BC9DD73954D}"/>
              </a:ext>
            </a:extLst>
          </p:cNvPr>
          <p:cNvPicPr>
            <a:picLocks noChangeAspect="1"/>
          </p:cNvPicPr>
          <p:nvPr userDrawn="1"/>
        </p:nvPicPr>
        <p:blipFill>
          <a:blip r:embed="rId6"/>
          <a:stretch>
            <a:fillRect/>
          </a:stretch>
        </p:blipFill>
        <p:spPr>
          <a:xfrm>
            <a:off x="7176189" y="5242996"/>
            <a:ext cx="1089602" cy="655185"/>
          </a:xfrm>
          <a:prstGeom prst="rect">
            <a:avLst/>
          </a:prstGeom>
        </p:spPr>
      </p:pic>
    </p:spTree>
    <p:extLst>
      <p:ext uri="{BB962C8B-B14F-4D97-AF65-F5344CB8AC3E}">
        <p14:creationId xmlns:p14="http://schemas.microsoft.com/office/powerpoint/2010/main" val="1941563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orside m. helsidet billede">
    <p:bg>
      <p:bgPr>
        <a:solidFill>
          <a:schemeClr val="bg2"/>
        </a:solidFill>
        <a:effectLst/>
      </p:bgPr>
    </p:bg>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D1B4BD3-2F32-49AA-8F73-F88BDF3BB829}"/>
              </a:ext>
            </a:extLst>
          </p:cNvPr>
          <p:cNvSpPr>
            <a:spLocks noGrp="1"/>
          </p:cNvSpPr>
          <p:nvPr>
            <p:ph type="pic" sz="quarter" idx="15" hasCustomPrompt="1"/>
          </p:nvPr>
        </p:nvSpPr>
        <p:spPr>
          <a:xfrm>
            <a:off x="0" y="0"/>
            <a:ext cx="12192000" cy="6858000"/>
          </a:xfrm>
        </p:spPr>
        <p:txBody>
          <a:bodyPr tIns="72000"/>
          <a:lstStyle>
            <a:lvl1pPr marL="0" indent="0" algn="ctr">
              <a:buNone/>
              <a:defRPr sz="1592"/>
            </a:lvl1pPr>
          </a:lstStyle>
          <a:p>
            <a:r>
              <a:rPr lang="da-DK" dirty="0"/>
              <a:t>Klik for at indsætte billede</a:t>
            </a:r>
          </a:p>
        </p:txBody>
      </p:sp>
      <p:sp>
        <p:nvSpPr>
          <p:cNvPr id="2" name="Title 1"/>
          <p:cNvSpPr>
            <a:spLocks noGrp="1"/>
          </p:cNvSpPr>
          <p:nvPr>
            <p:ph type="ctrTitle" hasCustomPrompt="1"/>
          </p:nvPr>
        </p:nvSpPr>
        <p:spPr>
          <a:xfrm>
            <a:off x="2430000" y="3808800"/>
            <a:ext cx="9223200" cy="1378800"/>
          </a:xfrm>
        </p:spPr>
        <p:txBody>
          <a:bodyPr anchor="t" anchorCtr="0"/>
          <a:lstStyle>
            <a:lvl1pPr algn="l">
              <a:defRPr sz="5380"/>
            </a:lvl1pPr>
          </a:lstStyle>
          <a:p>
            <a:r>
              <a:rPr lang="da-DK" dirty="0"/>
              <a:t>Klik for at tilføje titel</a:t>
            </a:r>
          </a:p>
        </p:txBody>
      </p:sp>
      <p:sp>
        <p:nvSpPr>
          <p:cNvPr id="10" name="Text Placeholder streg">
            <a:extLst>
              <a:ext uri="{FF2B5EF4-FFF2-40B4-BE49-F238E27FC236}">
                <a16:creationId xmlns:a16="http://schemas.microsoft.com/office/drawing/2014/main" id="{B0F0BD12-4718-49BD-B561-6F1076AEAFD9}"/>
              </a:ext>
            </a:extLst>
          </p:cNvPr>
          <p:cNvSpPr>
            <a:spLocks noGrp="1"/>
          </p:cNvSpPr>
          <p:nvPr>
            <p:ph type="body" sz="quarter" idx="17" hasCustomPrompt="1"/>
          </p:nvPr>
        </p:nvSpPr>
        <p:spPr>
          <a:xfrm>
            <a:off x="2421999" y="5542144"/>
            <a:ext cx="489012" cy="72000"/>
          </a:xfrm>
          <a:solidFill>
            <a:schemeClr val="tx1"/>
          </a:solidFill>
        </p:spPr>
        <p:txBody>
          <a:bodyPr/>
          <a:lstStyle>
            <a:lvl1pPr marL="0" indent="0">
              <a:buNone/>
              <a:defRPr sz="100">
                <a:noFill/>
              </a:defRPr>
            </a:lvl1pPr>
          </a:lstStyle>
          <a:p>
            <a:pPr lvl="0"/>
            <a:r>
              <a:rPr lang="da-DK" dirty="0"/>
              <a:t>.</a:t>
            </a:r>
          </a:p>
        </p:txBody>
      </p:sp>
      <p:sp>
        <p:nvSpPr>
          <p:cNvPr id="5" name="FLD_PresentationTitle"/>
          <p:cNvSpPr>
            <a:spLocks noGrp="1"/>
          </p:cNvSpPr>
          <p:nvPr>
            <p:ph type="ftr" sz="quarter" idx="11"/>
          </p:nvPr>
        </p:nvSpPr>
        <p:spPr>
          <a:xfrm>
            <a:off x="0" y="6858000"/>
            <a:ext cx="0" cy="0"/>
          </a:xfrm>
        </p:spPr>
        <p:txBody>
          <a:bodyPr/>
          <a:lstStyle>
            <a:lvl1pPr>
              <a:defRPr sz="100">
                <a:noFill/>
              </a:defRPr>
            </a:lvl1pPr>
          </a:lstStyle>
          <a:p>
            <a:endParaRPr lang="da-DK" dirty="0"/>
          </a:p>
        </p:txBody>
      </p:sp>
      <p:sp>
        <p:nvSpPr>
          <p:cNvPr id="6" name="Slide Number Placeholder 5"/>
          <p:cNvSpPr>
            <a:spLocks noGrp="1"/>
          </p:cNvSpPr>
          <p:nvPr>
            <p:ph type="sldNum" sz="quarter" idx="12"/>
          </p:nvPr>
        </p:nvSpPr>
        <p:spPr>
          <a:xfrm>
            <a:off x="0" y="6858000"/>
            <a:ext cx="0" cy="0"/>
          </a:xfrm>
        </p:spPr>
        <p:txBody>
          <a:bodyPr/>
          <a:lstStyle>
            <a:lvl1pPr>
              <a:defRPr sz="100">
                <a:noFill/>
              </a:defRPr>
            </a:lvl1pPr>
          </a:lstStyle>
          <a:p>
            <a:fld id="{24C8C45C-947F-4981-8B3F-4F32E973C901}" type="slidenum">
              <a:rPr lang="da-DK" smtClean="0"/>
              <a:pPr/>
              <a:t>‹nr.›</a:t>
            </a:fld>
            <a:endParaRPr lang="da-DK" dirty="0"/>
          </a:p>
        </p:txBody>
      </p:sp>
      <p:sp>
        <p:nvSpPr>
          <p:cNvPr id="11" name="Date">
            <a:extLst>
              <a:ext uri="{FF2B5EF4-FFF2-40B4-BE49-F238E27FC236}">
                <a16:creationId xmlns:a16="http://schemas.microsoft.com/office/drawing/2014/main" id="{59CB0CE6-DDF5-4768-8082-608D58FD08E3}"/>
              </a:ext>
            </a:extLst>
          </p:cNvPr>
          <p:cNvSpPr>
            <a:spLocks noGrp="1"/>
          </p:cNvSpPr>
          <p:nvPr>
            <p:ph type="dt" sz="half" idx="10"/>
          </p:nvPr>
        </p:nvSpPr>
        <p:spPr>
          <a:xfrm>
            <a:off x="0" y="6858000"/>
            <a:ext cx="0" cy="0"/>
          </a:xfrm>
        </p:spPr>
        <p:txBody>
          <a:bodyPr/>
          <a:lstStyle>
            <a:lvl1pPr>
              <a:defRPr sz="100">
                <a:noFill/>
              </a:defRPr>
            </a:lvl1pPr>
          </a:lstStyle>
          <a:p>
            <a:fld id="{326DE1F8-AB7B-4CAC-B4EF-8CF3AE85CCC7}" type="datetime2">
              <a:rPr lang="da-DK" smtClean="0"/>
              <a:t>12. juni 2024</a:t>
            </a:fld>
            <a:endParaRPr lang="da-DK" dirty="0"/>
          </a:p>
        </p:txBody>
      </p:sp>
      <p:sp>
        <p:nvSpPr>
          <p:cNvPr id="12" name="Text Placeholder 7">
            <a:extLst>
              <a:ext uri="{FF2B5EF4-FFF2-40B4-BE49-F238E27FC236}">
                <a16:creationId xmlns:a16="http://schemas.microsoft.com/office/drawing/2014/main" id="{0DE2D379-FE04-4D68-815F-0C073D1F0A77}"/>
              </a:ext>
            </a:extLst>
          </p:cNvPr>
          <p:cNvSpPr>
            <a:spLocks noGrp="1" noChangeAspect="1"/>
          </p:cNvSpPr>
          <p:nvPr>
            <p:ph type="body" sz="quarter" idx="18" hasCustomPrompt="1"/>
          </p:nvPr>
        </p:nvSpPr>
        <p:spPr>
          <a:xfrm>
            <a:off x="9799638" y="542879"/>
            <a:ext cx="1852362" cy="726798"/>
          </a:xfrm>
          <a:blipFill>
            <a:blip r:embed="rId2"/>
            <a:stretch>
              <a:fillRect/>
            </a:stretch>
          </a:blipFill>
        </p:spPr>
        <p:txBody>
          <a:bodyPr/>
          <a:lstStyle>
            <a:lvl1pPr marL="0" indent="0">
              <a:buNone/>
              <a:defRPr sz="100">
                <a:noFill/>
              </a:defRPr>
            </a:lvl1pPr>
          </a:lstStyle>
          <a:p>
            <a:pPr lvl="0"/>
            <a:r>
              <a:rPr lang="da-DK" dirty="0"/>
              <a:t>.</a:t>
            </a:r>
          </a:p>
        </p:txBody>
      </p:sp>
    </p:spTree>
    <p:extLst>
      <p:ext uri="{BB962C8B-B14F-4D97-AF65-F5344CB8AC3E}">
        <p14:creationId xmlns:p14="http://schemas.microsoft.com/office/powerpoint/2010/main" val="2468102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Forside m. helsidet billede (hvidt logo)">
    <p:bg>
      <p:bgPr>
        <a:solidFill>
          <a:schemeClr val="bg2"/>
        </a:solidFill>
        <a:effectLst/>
      </p:bgPr>
    </p:bg>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8D1B4BD3-2F32-49AA-8F73-F88BDF3BB829}"/>
              </a:ext>
            </a:extLst>
          </p:cNvPr>
          <p:cNvSpPr>
            <a:spLocks noGrp="1"/>
          </p:cNvSpPr>
          <p:nvPr>
            <p:ph type="pic" sz="quarter" idx="15" hasCustomPrompt="1"/>
          </p:nvPr>
        </p:nvSpPr>
        <p:spPr>
          <a:xfrm>
            <a:off x="0" y="0"/>
            <a:ext cx="12192000" cy="6858000"/>
          </a:xfrm>
          <a:solidFill>
            <a:schemeClr val="bg1">
              <a:lumMod val="95000"/>
            </a:schemeClr>
          </a:solidFill>
        </p:spPr>
        <p:txBody>
          <a:bodyPr tIns="72000"/>
          <a:lstStyle>
            <a:lvl1pPr marL="0" indent="0" algn="ctr">
              <a:buNone/>
              <a:defRPr sz="1592"/>
            </a:lvl1pPr>
          </a:lstStyle>
          <a:p>
            <a:r>
              <a:rPr lang="da-DK" dirty="0"/>
              <a:t>Klik for at indsætte billede</a:t>
            </a:r>
          </a:p>
        </p:txBody>
      </p:sp>
      <p:sp>
        <p:nvSpPr>
          <p:cNvPr id="2" name="Title 1"/>
          <p:cNvSpPr>
            <a:spLocks noGrp="1"/>
          </p:cNvSpPr>
          <p:nvPr>
            <p:ph type="ctrTitle" hasCustomPrompt="1"/>
          </p:nvPr>
        </p:nvSpPr>
        <p:spPr>
          <a:xfrm>
            <a:off x="2430000" y="3808800"/>
            <a:ext cx="9223200" cy="1378800"/>
          </a:xfrm>
        </p:spPr>
        <p:txBody>
          <a:bodyPr anchor="t" anchorCtr="0"/>
          <a:lstStyle>
            <a:lvl1pPr algn="l">
              <a:defRPr sz="5380"/>
            </a:lvl1pPr>
          </a:lstStyle>
          <a:p>
            <a:r>
              <a:rPr lang="da-DK" dirty="0"/>
              <a:t>Klik for at tilføje titel</a:t>
            </a:r>
          </a:p>
        </p:txBody>
      </p:sp>
      <p:sp>
        <p:nvSpPr>
          <p:cNvPr id="10" name="Text Placeholder streg">
            <a:extLst>
              <a:ext uri="{FF2B5EF4-FFF2-40B4-BE49-F238E27FC236}">
                <a16:creationId xmlns:a16="http://schemas.microsoft.com/office/drawing/2014/main" id="{B0F0BD12-4718-49BD-B561-6F1076AEAFD9}"/>
              </a:ext>
            </a:extLst>
          </p:cNvPr>
          <p:cNvSpPr>
            <a:spLocks noGrp="1"/>
          </p:cNvSpPr>
          <p:nvPr>
            <p:ph type="body" sz="quarter" idx="17" hasCustomPrompt="1"/>
          </p:nvPr>
        </p:nvSpPr>
        <p:spPr>
          <a:xfrm>
            <a:off x="2421999" y="5542144"/>
            <a:ext cx="489012" cy="72000"/>
          </a:xfrm>
          <a:solidFill>
            <a:schemeClr val="tx1"/>
          </a:solidFill>
        </p:spPr>
        <p:txBody>
          <a:bodyPr/>
          <a:lstStyle>
            <a:lvl1pPr marL="0" indent="0">
              <a:buNone/>
              <a:defRPr sz="100">
                <a:noFill/>
              </a:defRPr>
            </a:lvl1pPr>
          </a:lstStyle>
          <a:p>
            <a:pPr lvl="0"/>
            <a:r>
              <a:rPr lang="da-DK" dirty="0"/>
              <a:t>.</a:t>
            </a:r>
          </a:p>
        </p:txBody>
      </p:sp>
      <p:sp>
        <p:nvSpPr>
          <p:cNvPr id="5" name="FLD_PresentationTitle"/>
          <p:cNvSpPr>
            <a:spLocks noGrp="1"/>
          </p:cNvSpPr>
          <p:nvPr>
            <p:ph type="ftr" sz="quarter" idx="11"/>
          </p:nvPr>
        </p:nvSpPr>
        <p:spPr>
          <a:xfrm>
            <a:off x="0" y="6858000"/>
            <a:ext cx="0" cy="0"/>
          </a:xfrm>
        </p:spPr>
        <p:txBody>
          <a:bodyPr/>
          <a:lstStyle>
            <a:lvl1pPr>
              <a:defRPr sz="100">
                <a:noFill/>
              </a:defRPr>
            </a:lvl1pPr>
          </a:lstStyle>
          <a:p>
            <a:endParaRPr lang="da-DK" dirty="0"/>
          </a:p>
        </p:txBody>
      </p:sp>
      <p:sp>
        <p:nvSpPr>
          <p:cNvPr id="6" name="Slide Number Placeholder 5"/>
          <p:cNvSpPr>
            <a:spLocks noGrp="1"/>
          </p:cNvSpPr>
          <p:nvPr>
            <p:ph type="sldNum" sz="quarter" idx="12"/>
          </p:nvPr>
        </p:nvSpPr>
        <p:spPr>
          <a:xfrm>
            <a:off x="0" y="6858000"/>
            <a:ext cx="0" cy="0"/>
          </a:xfrm>
        </p:spPr>
        <p:txBody>
          <a:bodyPr/>
          <a:lstStyle>
            <a:lvl1pPr>
              <a:defRPr sz="100">
                <a:noFill/>
              </a:defRPr>
            </a:lvl1pPr>
          </a:lstStyle>
          <a:p>
            <a:fld id="{24C8C45C-947F-4981-8B3F-4F32E973C901}" type="slidenum">
              <a:rPr lang="da-DK" smtClean="0"/>
              <a:pPr/>
              <a:t>‹nr.›</a:t>
            </a:fld>
            <a:endParaRPr lang="da-DK" dirty="0"/>
          </a:p>
        </p:txBody>
      </p:sp>
      <p:sp>
        <p:nvSpPr>
          <p:cNvPr id="11" name="Date">
            <a:extLst>
              <a:ext uri="{FF2B5EF4-FFF2-40B4-BE49-F238E27FC236}">
                <a16:creationId xmlns:a16="http://schemas.microsoft.com/office/drawing/2014/main" id="{59CB0CE6-DDF5-4768-8082-608D58FD08E3}"/>
              </a:ext>
            </a:extLst>
          </p:cNvPr>
          <p:cNvSpPr>
            <a:spLocks noGrp="1"/>
          </p:cNvSpPr>
          <p:nvPr>
            <p:ph type="dt" sz="half" idx="10"/>
          </p:nvPr>
        </p:nvSpPr>
        <p:spPr>
          <a:xfrm>
            <a:off x="0" y="6858000"/>
            <a:ext cx="0" cy="0"/>
          </a:xfrm>
        </p:spPr>
        <p:txBody>
          <a:bodyPr/>
          <a:lstStyle>
            <a:lvl1pPr>
              <a:defRPr sz="100">
                <a:noFill/>
              </a:defRPr>
            </a:lvl1pPr>
          </a:lstStyle>
          <a:p>
            <a:fld id="{838DED09-D0F5-467E-ABE9-2AA2B2C0D0CD}" type="datetime2">
              <a:rPr lang="da-DK" smtClean="0"/>
              <a:t>12. juni 2024</a:t>
            </a:fld>
            <a:endParaRPr lang="da-DK" dirty="0"/>
          </a:p>
        </p:txBody>
      </p:sp>
      <p:sp>
        <p:nvSpPr>
          <p:cNvPr id="9" name="Text Placeholder 7">
            <a:extLst>
              <a:ext uri="{FF2B5EF4-FFF2-40B4-BE49-F238E27FC236}">
                <a16:creationId xmlns:a16="http://schemas.microsoft.com/office/drawing/2014/main" id="{082ED46F-D4EB-4FEC-A3E7-11E0FA37779A}"/>
              </a:ext>
            </a:extLst>
          </p:cNvPr>
          <p:cNvSpPr>
            <a:spLocks noGrp="1" noChangeAspect="1"/>
          </p:cNvSpPr>
          <p:nvPr>
            <p:ph type="body" sz="quarter" idx="18" hasCustomPrompt="1"/>
          </p:nvPr>
        </p:nvSpPr>
        <p:spPr>
          <a:xfrm>
            <a:off x="9799638" y="542879"/>
            <a:ext cx="1852362" cy="726798"/>
          </a:xfrm>
          <a:blipFill>
            <a:blip r:embed="rId2"/>
            <a:stretch>
              <a:fillRect/>
            </a:stretch>
          </a:blipFill>
        </p:spPr>
        <p:txBody>
          <a:bodyPr/>
          <a:lstStyle>
            <a:lvl1pPr marL="0" indent="0">
              <a:buNone/>
              <a:defRPr sz="100">
                <a:noFill/>
              </a:defRPr>
            </a:lvl1pPr>
          </a:lstStyle>
          <a:p>
            <a:pPr lvl="0"/>
            <a:r>
              <a:rPr lang="da-DK" dirty="0"/>
              <a:t>.</a:t>
            </a:r>
          </a:p>
        </p:txBody>
      </p:sp>
    </p:spTree>
    <p:extLst>
      <p:ext uri="{BB962C8B-B14F-4D97-AF65-F5344CB8AC3E}">
        <p14:creationId xmlns:p14="http://schemas.microsoft.com/office/powerpoint/2010/main" val="42440133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orside">
    <p:bg>
      <p:bgPr>
        <a:solidFill>
          <a:schemeClr val="bg2"/>
        </a:solidFill>
        <a:effectLst/>
      </p:bgPr>
    </p:bg>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3B2F4D76-B70D-46F5-9EF3-B5B4F0DBD8AA}"/>
              </a:ext>
            </a:extLst>
          </p:cNvPr>
          <p:cNvSpPr/>
          <p:nvPr userDrawn="1"/>
        </p:nvSpPr>
        <p:spPr>
          <a:xfrm>
            <a:off x="0" y="520619"/>
            <a:ext cx="4233836" cy="5778004"/>
          </a:xfrm>
          <a:custGeom>
            <a:avLst/>
            <a:gdLst>
              <a:gd name="connsiteX0" fmla="*/ 1101611 w 4233836"/>
              <a:gd name="connsiteY0" fmla="*/ 5236163 h 5778004"/>
              <a:gd name="connsiteX1" fmla="*/ 3197072 w 4233836"/>
              <a:gd name="connsiteY1" fmla="*/ 5457238 h 5778004"/>
              <a:gd name="connsiteX2" fmla="*/ 3176906 w 4233836"/>
              <a:gd name="connsiteY2" fmla="*/ 5778004 h 5778004"/>
              <a:gd name="connsiteX3" fmla="*/ 1101611 w 4233836"/>
              <a:gd name="connsiteY3" fmla="*/ 5556929 h 5778004"/>
              <a:gd name="connsiteX4" fmla="*/ 141195 w 4233836"/>
              <a:gd name="connsiteY4" fmla="*/ 5591472 h 5778004"/>
              <a:gd name="connsiteX5" fmla="*/ 0 w 4233836"/>
              <a:gd name="connsiteY5" fmla="*/ 5603816 h 5778004"/>
              <a:gd name="connsiteX6" fmla="*/ 0 w 4233836"/>
              <a:gd name="connsiteY6" fmla="*/ 5282138 h 5778004"/>
              <a:gd name="connsiteX7" fmla="*/ 131995 w 4233836"/>
              <a:gd name="connsiteY7" fmla="*/ 5270706 h 5778004"/>
              <a:gd name="connsiteX8" fmla="*/ 1101611 w 4233836"/>
              <a:gd name="connsiteY8" fmla="*/ 5236163 h 5778004"/>
              <a:gd name="connsiteX9" fmla="*/ 3438739 w 4233836"/>
              <a:gd name="connsiteY9" fmla="*/ 2877474 h 5778004"/>
              <a:gd name="connsiteX10" fmla="*/ 3307797 w 4233836"/>
              <a:gd name="connsiteY10" fmla="*/ 2891475 h 5778004"/>
              <a:gd name="connsiteX11" fmla="*/ 2784981 w 4233836"/>
              <a:gd name="connsiteY11" fmla="*/ 4614031 h 5778004"/>
              <a:gd name="connsiteX12" fmla="*/ 2816183 w 4233836"/>
              <a:gd name="connsiteY12" fmla="*/ 4618979 h 5778004"/>
              <a:gd name="connsiteX13" fmla="*/ 3031548 w 4233836"/>
              <a:gd name="connsiteY13" fmla="*/ 4658551 h 5778004"/>
              <a:gd name="connsiteX14" fmla="*/ 3056283 w 4233836"/>
              <a:gd name="connsiteY14" fmla="*/ 4663877 h 5778004"/>
              <a:gd name="connsiteX15" fmla="*/ 3869425 w 4233836"/>
              <a:gd name="connsiteY15" fmla="*/ 2933714 h 5778004"/>
              <a:gd name="connsiteX16" fmla="*/ 3592752 w 4233836"/>
              <a:gd name="connsiteY16" fmla="*/ 2879062 h 5778004"/>
              <a:gd name="connsiteX17" fmla="*/ 3438739 w 4233836"/>
              <a:gd name="connsiteY17" fmla="*/ 2877474 h 5778004"/>
              <a:gd name="connsiteX18" fmla="*/ 2642826 w 4233836"/>
              <a:gd name="connsiteY18" fmla="*/ 2292382 h 5778004"/>
              <a:gd name="connsiteX19" fmla="*/ 1248489 w 4233836"/>
              <a:gd name="connsiteY19" fmla="*/ 2678394 h 5778004"/>
              <a:gd name="connsiteX20" fmla="*/ 1248489 w 4233836"/>
              <a:gd name="connsiteY20" fmla="*/ 4498358 h 5778004"/>
              <a:gd name="connsiteX21" fmla="*/ 1351229 w 4233836"/>
              <a:gd name="connsiteY21" fmla="*/ 4498358 h 5778004"/>
              <a:gd name="connsiteX22" fmla="*/ 2394580 w 4233836"/>
              <a:gd name="connsiteY22" fmla="*/ 4559999 h 5778004"/>
              <a:gd name="connsiteX23" fmla="*/ 2511013 w 4233836"/>
              <a:gd name="connsiteY23" fmla="*/ 4573318 h 5778004"/>
              <a:gd name="connsiteX24" fmla="*/ 2533087 w 4233836"/>
              <a:gd name="connsiteY24" fmla="*/ 4497976 h 5778004"/>
              <a:gd name="connsiteX25" fmla="*/ 3092813 w 4233836"/>
              <a:gd name="connsiteY25" fmla="*/ 2335178 h 5778004"/>
              <a:gd name="connsiteX26" fmla="*/ 2642826 w 4233836"/>
              <a:gd name="connsiteY26" fmla="*/ 2292382 h 5778004"/>
              <a:gd name="connsiteX27" fmla="*/ 2706216 w 4233836"/>
              <a:gd name="connsiteY27" fmla="*/ 1986631 h 5778004"/>
              <a:gd name="connsiteX28" fmla="*/ 3169295 w 4233836"/>
              <a:gd name="connsiteY28" fmla="*/ 2032670 h 5778004"/>
              <a:gd name="connsiteX29" fmla="*/ 3459244 w 4233836"/>
              <a:gd name="connsiteY29" fmla="*/ 2287231 h 5778004"/>
              <a:gd name="connsiteX30" fmla="*/ 3397978 w 4233836"/>
              <a:gd name="connsiteY30" fmla="*/ 2609523 h 5778004"/>
              <a:gd name="connsiteX31" fmla="*/ 3459617 w 4233836"/>
              <a:gd name="connsiteY31" fmla="*/ 2605717 h 5778004"/>
              <a:gd name="connsiteX32" fmla="*/ 3616773 w 4233836"/>
              <a:gd name="connsiteY32" fmla="*/ 2600391 h 5778004"/>
              <a:gd name="connsiteX33" fmla="*/ 4054736 w 4233836"/>
              <a:gd name="connsiteY33" fmla="*/ 2666975 h 5778004"/>
              <a:gd name="connsiteX34" fmla="*/ 4171934 w 4233836"/>
              <a:gd name="connsiteY34" fmla="*/ 3100757 h 5778004"/>
              <a:gd name="connsiteX35" fmla="*/ 3194790 w 4233836"/>
              <a:gd name="connsiteY35" fmla="*/ 4979697 h 5778004"/>
              <a:gd name="connsiteX36" fmla="*/ 3164346 w 4233836"/>
              <a:gd name="connsiteY36" fmla="*/ 4970948 h 5778004"/>
              <a:gd name="connsiteX37" fmla="*/ 1158693 w 4233836"/>
              <a:gd name="connsiteY37" fmla="*/ 4775368 h 5778004"/>
              <a:gd name="connsiteX38" fmla="*/ 1084114 w 4233836"/>
              <a:gd name="connsiteY38" fmla="*/ 4775368 h 5778004"/>
              <a:gd name="connsiteX39" fmla="*/ 1009533 w 4233836"/>
              <a:gd name="connsiteY39" fmla="*/ 4775368 h 5778004"/>
              <a:gd name="connsiteX40" fmla="*/ 19975 w 4233836"/>
              <a:gd name="connsiteY40" fmla="*/ 4815226 h 5778004"/>
              <a:gd name="connsiteX41" fmla="*/ 0 w 4233836"/>
              <a:gd name="connsiteY41" fmla="*/ 4817183 h 5778004"/>
              <a:gd name="connsiteX42" fmla="*/ 0 w 4233836"/>
              <a:gd name="connsiteY42" fmla="*/ 4536654 h 5778004"/>
              <a:gd name="connsiteX43" fmla="*/ 4637 w 4233836"/>
              <a:gd name="connsiteY43" fmla="*/ 4536182 h 5778004"/>
              <a:gd name="connsiteX44" fmla="*/ 817756 w 4233836"/>
              <a:gd name="connsiteY44" fmla="*/ 4497976 h 5778004"/>
              <a:gd name="connsiteX45" fmla="*/ 920492 w 4233836"/>
              <a:gd name="connsiteY45" fmla="*/ 4497976 h 5778004"/>
              <a:gd name="connsiteX46" fmla="*/ 920492 w 4233836"/>
              <a:gd name="connsiteY46" fmla="*/ 2678011 h 5778004"/>
              <a:gd name="connsiteX47" fmla="*/ 67724 w 4233836"/>
              <a:gd name="connsiteY47" fmla="*/ 2346280 h 5778004"/>
              <a:gd name="connsiteX48" fmla="*/ 0 w 4233836"/>
              <a:gd name="connsiteY48" fmla="*/ 2335047 h 5778004"/>
              <a:gd name="connsiteX49" fmla="*/ 0 w 4233836"/>
              <a:gd name="connsiteY49" fmla="*/ 2032971 h 5778004"/>
              <a:gd name="connsiteX50" fmla="*/ 70838 w 4233836"/>
              <a:gd name="connsiteY50" fmla="*/ 2044300 h 5778004"/>
              <a:gd name="connsiteX51" fmla="*/ 1084493 w 4233836"/>
              <a:gd name="connsiteY51" fmla="*/ 2442857 h 5778004"/>
              <a:gd name="connsiteX52" fmla="*/ 2706216 w 4233836"/>
              <a:gd name="connsiteY52" fmla="*/ 1986631 h 5778004"/>
              <a:gd name="connsiteX53" fmla="*/ 1079544 w 4233836"/>
              <a:gd name="connsiteY53" fmla="*/ 1176910 h 5778004"/>
              <a:gd name="connsiteX54" fmla="*/ 756491 w 4233836"/>
              <a:gd name="connsiteY54" fmla="*/ 1411303 h 5778004"/>
              <a:gd name="connsiteX55" fmla="*/ 1079544 w 4233836"/>
              <a:gd name="connsiteY55" fmla="*/ 1638465 h 5778004"/>
              <a:gd name="connsiteX56" fmla="*/ 1399930 w 4233836"/>
              <a:gd name="connsiteY56" fmla="*/ 1411303 h 5778004"/>
              <a:gd name="connsiteX57" fmla="*/ 1079544 w 4233836"/>
              <a:gd name="connsiteY57" fmla="*/ 1176910 h 5778004"/>
              <a:gd name="connsiteX58" fmla="*/ 946365 w 4233836"/>
              <a:gd name="connsiteY58" fmla="*/ 0 h 5778004"/>
              <a:gd name="connsiteX59" fmla="*/ 1222610 w 4233836"/>
              <a:gd name="connsiteY59" fmla="*/ 0 h 5778004"/>
              <a:gd name="connsiteX60" fmla="*/ 1222610 w 4233836"/>
              <a:gd name="connsiteY60" fmla="*/ 356156 h 5778004"/>
              <a:gd name="connsiteX61" fmla="*/ 1578390 w 4233836"/>
              <a:gd name="connsiteY61" fmla="*/ 356156 h 5778004"/>
              <a:gd name="connsiteX62" fmla="*/ 1578390 w 4233836"/>
              <a:gd name="connsiteY62" fmla="*/ 632024 h 5778004"/>
              <a:gd name="connsiteX63" fmla="*/ 1222610 w 4233836"/>
              <a:gd name="connsiteY63" fmla="*/ 632024 h 5778004"/>
              <a:gd name="connsiteX64" fmla="*/ 1222610 w 4233836"/>
              <a:gd name="connsiteY64" fmla="*/ 971817 h 5778004"/>
              <a:gd name="connsiteX65" fmla="*/ 1661718 w 4233836"/>
              <a:gd name="connsiteY65" fmla="*/ 1411683 h 5778004"/>
              <a:gd name="connsiteX66" fmla="*/ 1079544 w 4233836"/>
              <a:gd name="connsiteY66" fmla="*/ 1874000 h 5778004"/>
              <a:gd name="connsiteX67" fmla="*/ 507262 w 4233836"/>
              <a:gd name="connsiteY67" fmla="*/ 1411683 h 5778004"/>
              <a:gd name="connsiteX68" fmla="*/ 946365 w 4233836"/>
              <a:gd name="connsiteY68" fmla="*/ 971817 h 5778004"/>
              <a:gd name="connsiteX69" fmla="*/ 946365 w 4233836"/>
              <a:gd name="connsiteY69" fmla="*/ 632024 h 5778004"/>
              <a:gd name="connsiteX70" fmla="*/ 590591 w 4233836"/>
              <a:gd name="connsiteY70" fmla="*/ 632024 h 5778004"/>
              <a:gd name="connsiteX71" fmla="*/ 590591 w 4233836"/>
              <a:gd name="connsiteY71" fmla="*/ 356156 h 5778004"/>
              <a:gd name="connsiteX72" fmla="*/ 946365 w 4233836"/>
              <a:gd name="connsiteY72" fmla="*/ 356156 h 577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233836" h="5778004">
                <a:moveTo>
                  <a:pt x="1101611" y="5236163"/>
                </a:moveTo>
                <a:cubicBezTo>
                  <a:pt x="2611471" y="5236163"/>
                  <a:pt x="3197072" y="5457238"/>
                  <a:pt x="3197072" y="5457238"/>
                </a:cubicBezTo>
                <a:lnTo>
                  <a:pt x="3176906" y="5778004"/>
                </a:lnTo>
                <a:cubicBezTo>
                  <a:pt x="3176906" y="5778004"/>
                  <a:pt x="2597009" y="5556929"/>
                  <a:pt x="1101611" y="5556929"/>
                </a:cubicBezTo>
                <a:cubicBezTo>
                  <a:pt x="727764" y="5556929"/>
                  <a:pt x="409018" y="5570746"/>
                  <a:pt x="141195" y="5591472"/>
                </a:cubicBezTo>
                <a:lnTo>
                  <a:pt x="0" y="5603816"/>
                </a:lnTo>
                <a:lnTo>
                  <a:pt x="0" y="5282138"/>
                </a:lnTo>
                <a:lnTo>
                  <a:pt x="131995" y="5270706"/>
                </a:lnTo>
                <a:cubicBezTo>
                  <a:pt x="402358" y="5249980"/>
                  <a:pt x="724148" y="5236163"/>
                  <a:pt x="1101611" y="5236163"/>
                </a:cubicBezTo>
                <a:close/>
                <a:moveTo>
                  <a:pt x="3438739" y="2877474"/>
                </a:moveTo>
                <a:cubicBezTo>
                  <a:pt x="3389846" y="2879609"/>
                  <a:pt x="3344803" y="2884340"/>
                  <a:pt x="3307797" y="2891475"/>
                </a:cubicBezTo>
                <a:lnTo>
                  <a:pt x="2784981" y="4614031"/>
                </a:lnTo>
                <a:lnTo>
                  <a:pt x="2816183" y="4618979"/>
                </a:lnTo>
                <a:cubicBezTo>
                  <a:pt x="2863366" y="4625450"/>
                  <a:pt x="2987411" y="4648280"/>
                  <a:pt x="3031548" y="4658551"/>
                </a:cubicBezTo>
                <a:lnTo>
                  <a:pt x="3056283" y="4663877"/>
                </a:lnTo>
                <a:lnTo>
                  <a:pt x="3869425" y="2933714"/>
                </a:lnTo>
                <a:cubicBezTo>
                  <a:pt x="3800934" y="2903271"/>
                  <a:pt x="3697531" y="2885577"/>
                  <a:pt x="3592752" y="2879062"/>
                </a:cubicBezTo>
                <a:cubicBezTo>
                  <a:pt x="3540361" y="2875803"/>
                  <a:pt x="3487627" y="2875340"/>
                  <a:pt x="3438739" y="2877474"/>
                </a:cubicBezTo>
                <a:close/>
                <a:moveTo>
                  <a:pt x="2642826" y="2292382"/>
                </a:moveTo>
                <a:cubicBezTo>
                  <a:pt x="2171412" y="2292418"/>
                  <a:pt x="1653444" y="2420981"/>
                  <a:pt x="1248489" y="2678394"/>
                </a:cubicBezTo>
                <a:lnTo>
                  <a:pt x="1248489" y="4498358"/>
                </a:lnTo>
                <a:lnTo>
                  <a:pt x="1351229" y="4498358"/>
                </a:lnTo>
                <a:cubicBezTo>
                  <a:pt x="1778537" y="4505208"/>
                  <a:pt x="2092841" y="4524614"/>
                  <a:pt x="2394580" y="4559999"/>
                </a:cubicBezTo>
                <a:lnTo>
                  <a:pt x="2511013" y="4573318"/>
                </a:lnTo>
                <a:lnTo>
                  <a:pt x="2533087" y="4497976"/>
                </a:lnTo>
                <a:lnTo>
                  <a:pt x="3092813" y="2335178"/>
                </a:lnTo>
                <a:cubicBezTo>
                  <a:pt x="2951933" y="2306640"/>
                  <a:pt x="2799965" y="2292370"/>
                  <a:pt x="2642826" y="2292382"/>
                </a:cubicBezTo>
                <a:close/>
                <a:moveTo>
                  <a:pt x="2706216" y="1986631"/>
                </a:moveTo>
                <a:cubicBezTo>
                  <a:pt x="2923483" y="1986631"/>
                  <a:pt x="3077211" y="2018594"/>
                  <a:pt x="3169295" y="2032670"/>
                </a:cubicBezTo>
                <a:cubicBezTo>
                  <a:pt x="3371346" y="2063874"/>
                  <a:pt x="3459244" y="2128179"/>
                  <a:pt x="3459244" y="2287231"/>
                </a:cubicBezTo>
                <a:cubicBezTo>
                  <a:pt x="3459244" y="2354580"/>
                  <a:pt x="3439838" y="2439431"/>
                  <a:pt x="3397978" y="2609523"/>
                </a:cubicBezTo>
                <a:lnTo>
                  <a:pt x="3459617" y="2605717"/>
                </a:lnTo>
                <a:cubicBezTo>
                  <a:pt x="3509087" y="2602291"/>
                  <a:pt x="3545993" y="2600391"/>
                  <a:pt x="3616773" y="2600391"/>
                </a:cubicBezTo>
                <a:cubicBezTo>
                  <a:pt x="3730166" y="2600391"/>
                  <a:pt x="3928790" y="2622079"/>
                  <a:pt x="4054736" y="2666975"/>
                </a:cubicBezTo>
                <a:cubicBezTo>
                  <a:pt x="4219496" y="2725577"/>
                  <a:pt x="4297117" y="2860273"/>
                  <a:pt x="4171934" y="3100757"/>
                </a:cubicBezTo>
                <a:cubicBezTo>
                  <a:pt x="4009835" y="3413532"/>
                  <a:pt x="3194790" y="4979697"/>
                  <a:pt x="3194790" y="4979697"/>
                </a:cubicBezTo>
                <a:lnTo>
                  <a:pt x="3164346" y="4970948"/>
                </a:lnTo>
                <a:cubicBezTo>
                  <a:pt x="2604620" y="4821029"/>
                  <a:pt x="1683411" y="4770421"/>
                  <a:pt x="1158693" y="4775368"/>
                </a:cubicBezTo>
                <a:lnTo>
                  <a:pt x="1084114" y="4775368"/>
                </a:lnTo>
                <a:lnTo>
                  <a:pt x="1009533" y="4775368"/>
                </a:lnTo>
                <a:cubicBezTo>
                  <a:pt x="747364" y="4772895"/>
                  <a:pt x="385881" y="4784405"/>
                  <a:pt x="19975" y="4815226"/>
                </a:cubicBezTo>
                <a:lnTo>
                  <a:pt x="0" y="4817183"/>
                </a:lnTo>
                <a:lnTo>
                  <a:pt x="0" y="4536654"/>
                </a:lnTo>
                <a:lnTo>
                  <a:pt x="4637" y="4536182"/>
                </a:lnTo>
                <a:cubicBezTo>
                  <a:pt x="240361" y="4515529"/>
                  <a:pt x="497272" y="4503115"/>
                  <a:pt x="817756" y="4497976"/>
                </a:cubicBezTo>
                <a:lnTo>
                  <a:pt x="920492" y="4497976"/>
                </a:lnTo>
                <a:lnTo>
                  <a:pt x="920492" y="2678011"/>
                </a:lnTo>
                <a:cubicBezTo>
                  <a:pt x="667395" y="2517129"/>
                  <a:pt x="370154" y="2406577"/>
                  <a:pt x="67724" y="2346280"/>
                </a:cubicBezTo>
                <a:lnTo>
                  <a:pt x="0" y="2335047"/>
                </a:lnTo>
                <a:lnTo>
                  <a:pt x="0" y="2032971"/>
                </a:lnTo>
                <a:lnTo>
                  <a:pt x="70838" y="2044300"/>
                </a:lnTo>
                <a:cubicBezTo>
                  <a:pt x="411262" y="2110539"/>
                  <a:pt x="753451" y="2237385"/>
                  <a:pt x="1084493" y="2442857"/>
                </a:cubicBezTo>
                <a:cubicBezTo>
                  <a:pt x="1613775" y="2113721"/>
                  <a:pt x="2172363" y="1986631"/>
                  <a:pt x="2706216" y="1986631"/>
                </a:cubicBezTo>
                <a:close/>
                <a:moveTo>
                  <a:pt x="1079544" y="1176910"/>
                </a:moveTo>
                <a:cubicBezTo>
                  <a:pt x="902228" y="1176910"/>
                  <a:pt x="756491" y="1283451"/>
                  <a:pt x="756491" y="1411303"/>
                </a:cubicBezTo>
                <a:cubicBezTo>
                  <a:pt x="756491" y="1538771"/>
                  <a:pt x="902228" y="1638465"/>
                  <a:pt x="1079544" y="1638465"/>
                </a:cubicBezTo>
                <a:cubicBezTo>
                  <a:pt x="1257618" y="1638465"/>
                  <a:pt x="1399930" y="1539151"/>
                  <a:pt x="1399930" y="1411303"/>
                </a:cubicBezTo>
                <a:cubicBezTo>
                  <a:pt x="1399930" y="1283451"/>
                  <a:pt x="1257618" y="1176910"/>
                  <a:pt x="1079544" y="1176910"/>
                </a:cubicBezTo>
                <a:close/>
                <a:moveTo>
                  <a:pt x="946365" y="0"/>
                </a:moveTo>
                <a:lnTo>
                  <a:pt x="1222610" y="0"/>
                </a:lnTo>
                <a:lnTo>
                  <a:pt x="1222610" y="356156"/>
                </a:lnTo>
                <a:lnTo>
                  <a:pt x="1578390" y="356156"/>
                </a:lnTo>
                <a:lnTo>
                  <a:pt x="1578390" y="632024"/>
                </a:lnTo>
                <a:lnTo>
                  <a:pt x="1222610" y="632024"/>
                </a:lnTo>
                <a:lnTo>
                  <a:pt x="1222610" y="971817"/>
                </a:lnTo>
                <a:cubicBezTo>
                  <a:pt x="1473750" y="1021281"/>
                  <a:pt x="1661718" y="1196697"/>
                  <a:pt x="1661718" y="1411683"/>
                </a:cubicBezTo>
                <a:cubicBezTo>
                  <a:pt x="1661718" y="1664341"/>
                  <a:pt x="1398412" y="1874000"/>
                  <a:pt x="1079544" y="1874000"/>
                </a:cubicBezTo>
                <a:cubicBezTo>
                  <a:pt x="760680" y="1874000"/>
                  <a:pt x="507262" y="1664341"/>
                  <a:pt x="507262" y="1411683"/>
                </a:cubicBezTo>
                <a:cubicBezTo>
                  <a:pt x="507262" y="1196317"/>
                  <a:pt x="694470" y="1020899"/>
                  <a:pt x="946365" y="971817"/>
                </a:cubicBezTo>
                <a:lnTo>
                  <a:pt x="946365" y="632024"/>
                </a:lnTo>
                <a:lnTo>
                  <a:pt x="590591" y="632024"/>
                </a:lnTo>
                <a:lnTo>
                  <a:pt x="590591" y="356156"/>
                </a:lnTo>
                <a:lnTo>
                  <a:pt x="946365" y="356156"/>
                </a:lnTo>
                <a:close/>
              </a:path>
            </a:pathLst>
          </a:custGeom>
          <a:solidFill>
            <a:srgbClr val="CCE4EA"/>
          </a:solidFill>
          <a:ln w="9683" cap="flat">
            <a:noFill/>
            <a:prstDash val="solid"/>
            <a:miter/>
          </a:ln>
        </p:spPr>
        <p:txBody>
          <a:bodyPr wrap="square" rtlCol="0" anchor="ctr">
            <a:noAutofit/>
          </a:bodyPr>
          <a:lstStyle/>
          <a:p>
            <a:endParaRPr lang="da-DK" sz="1792" dirty="0"/>
          </a:p>
        </p:txBody>
      </p:sp>
      <p:sp>
        <p:nvSpPr>
          <p:cNvPr id="2" name="Title 1"/>
          <p:cNvSpPr>
            <a:spLocks noGrp="1"/>
          </p:cNvSpPr>
          <p:nvPr>
            <p:ph type="ctrTitle" hasCustomPrompt="1"/>
          </p:nvPr>
        </p:nvSpPr>
        <p:spPr>
          <a:xfrm>
            <a:off x="2430000" y="3808800"/>
            <a:ext cx="9223200" cy="1378800"/>
          </a:xfrm>
        </p:spPr>
        <p:txBody>
          <a:bodyPr anchor="t" anchorCtr="0"/>
          <a:lstStyle>
            <a:lvl1pPr algn="l">
              <a:defRPr sz="5380"/>
            </a:lvl1pPr>
          </a:lstStyle>
          <a:p>
            <a:r>
              <a:rPr lang="da-DK" dirty="0"/>
              <a:t>Klik for at tilføje titel</a:t>
            </a:r>
          </a:p>
        </p:txBody>
      </p:sp>
      <p:sp>
        <p:nvSpPr>
          <p:cNvPr id="7" name="Rectangle 6">
            <a:extLst>
              <a:ext uri="{FF2B5EF4-FFF2-40B4-BE49-F238E27FC236}">
                <a16:creationId xmlns:a16="http://schemas.microsoft.com/office/drawing/2014/main" id="{CAFB3418-DE63-4E57-97F5-08DB0EAAB189}"/>
              </a:ext>
            </a:extLst>
          </p:cNvPr>
          <p:cNvSpPr/>
          <p:nvPr userDrawn="1"/>
        </p:nvSpPr>
        <p:spPr>
          <a:xfrm>
            <a:off x="2421999" y="5541234"/>
            <a:ext cx="489012" cy="7298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 name="FLD_PresentationTitle"/>
          <p:cNvSpPr>
            <a:spLocks noGrp="1"/>
          </p:cNvSpPr>
          <p:nvPr>
            <p:ph type="ftr" sz="quarter" idx="11"/>
          </p:nvPr>
        </p:nvSpPr>
        <p:spPr>
          <a:xfrm>
            <a:off x="0" y="6858000"/>
            <a:ext cx="0" cy="0"/>
          </a:xfrm>
        </p:spPr>
        <p:txBody>
          <a:bodyPr/>
          <a:lstStyle>
            <a:lvl1pPr>
              <a:defRPr sz="100">
                <a:noFill/>
              </a:defRPr>
            </a:lvl1pPr>
          </a:lstStyle>
          <a:p>
            <a:endParaRPr lang="da-DK" dirty="0"/>
          </a:p>
        </p:txBody>
      </p:sp>
      <p:sp>
        <p:nvSpPr>
          <p:cNvPr id="6" name="Slide Number Placeholder 5"/>
          <p:cNvSpPr>
            <a:spLocks noGrp="1"/>
          </p:cNvSpPr>
          <p:nvPr>
            <p:ph type="sldNum" sz="quarter" idx="12"/>
          </p:nvPr>
        </p:nvSpPr>
        <p:spPr>
          <a:xfrm>
            <a:off x="0" y="6858000"/>
            <a:ext cx="0" cy="0"/>
          </a:xfrm>
        </p:spPr>
        <p:txBody>
          <a:bodyPr/>
          <a:lstStyle>
            <a:lvl1pPr>
              <a:defRPr sz="100">
                <a:noFill/>
              </a:defRPr>
            </a:lvl1pPr>
          </a:lstStyle>
          <a:p>
            <a:fld id="{24C8C45C-947F-4981-8B3F-4F32E973C901}" type="slidenum">
              <a:rPr lang="da-DK" smtClean="0"/>
              <a:pPr/>
              <a:t>‹nr.›</a:t>
            </a:fld>
            <a:endParaRPr lang="da-DK" dirty="0"/>
          </a:p>
        </p:txBody>
      </p:sp>
      <p:sp>
        <p:nvSpPr>
          <p:cNvPr id="10" name="Date">
            <a:extLst>
              <a:ext uri="{FF2B5EF4-FFF2-40B4-BE49-F238E27FC236}">
                <a16:creationId xmlns:a16="http://schemas.microsoft.com/office/drawing/2014/main" id="{7EEA76A7-3512-4E80-BE48-6DBAA4732A90}"/>
              </a:ext>
            </a:extLst>
          </p:cNvPr>
          <p:cNvSpPr>
            <a:spLocks noGrp="1"/>
          </p:cNvSpPr>
          <p:nvPr>
            <p:ph type="dt" sz="half" idx="10"/>
          </p:nvPr>
        </p:nvSpPr>
        <p:spPr>
          <a:xfrm>
            <a:off x="0" y="6858000"/>
            <a:ext cx="0" cy="0"/>
          </a:xfrm>
        </p:spPr>
        <p:txBody>
          <a:bodyPr/>
          <a:lstStyle>
            <a:lvl1pPr>
              <a:defRPr sz="100">
                <a:noFill/>
              </a:defRPr>
            </a:lvl1pPr>
          </a:lstStyle>
          <a:p>
            <a:fld id="{404CD5B1-A300-4A37-91B0-1031CA481FCD}" type="datetime2">
              <a:rPr lang="da-DK" smtClean="0"/>
              <a:t>12. juni 2024</a:t>
            </a:fld>
            <a:endParaRPr lang="da-DK" dirty="0"/>
          </a:p>
        </p:txBody>
      </p:sp>
    </p:spTree>
    <p:extLst>
      <p:ext uri="{BB962C8B-B14F-4D97-AF65-F5344CB8AC3E}">
        <p14:creationId xmlns:p14="http://schemas.microsoft.com/office/powerpoint/2010/main" val="3422425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el og indhold">
    <p:bg>
      <p:bgPr>
        <a:solidFill>
          <a:schemeClr val="bg2"/>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169AF2D-18F3-4203-A6D2-9EF2AB19D598}"/>
              </a:ext>
            </a:extLst>
          </p:cNvPr>
          <p:cNvSpPr/>
          <p:nvPr userDrawn="1"/>
        </p:nvSpPr>
        <p:spPr>
          <a:xfrm>
            <a:off x="9144000" y="0"/>
            <a:ext cx="3049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2" name="Title 1"/>
          <p:cNvSpPr>
            <a:spLocks noGrp="1"/>
          </p:cNvSpPr>
          <p:nvPr>
            <p:ph type="title" hasCustomPrompt="1"/>
          </p:nvPr>
        </p:nvSpPr>
        <p:spPr>
          <a:xfrm>
            <a:off x="541475" y="539750"/>
            <a:ext cx="8331026" cy="934890"/>
          </a:xfrm>
        </p:spPr>
        <p:txBody>
          <a:bodyPr/>
          <a:lstStyle>
            <a:lvl1pPr>
              <a:defRPr/>
            </a:lvl1pPr>
          </a:lstStyle>
          <a:p>
            <a:r>
              <a:rPr lang="da-DK" dirty="0"/>
              <a:t>Klik for at tilføje titel</a:t>
            </a:r>
          </a:p>
        </p:txBody>
      </p:sp>
      <p:sp>
        <p:nvSpPr>
          <p:cNvPr id="3" name="Content Placeholder 2"/>
          <p:cNvSpPr>
            <a:spLocks noGrp="1"/>
          </p:cNvSpPr>
          <p:nvPr>
            <p:ph sz="half" idx="1" hasCustomPrompt="1"/>
          </p:nvPr>
        </p:nvSpPr>
        <p:spPr>
          <a:xfrm>
            <a:off x="539752" y="1800000"/>
            <a:ext cx="8332789" cy="4518000"/>
          </a:xfrm>
        </p:spPr>
        <p:txBody>
          <a:bodyPr/>
          <a:lstStyle>
            <a:lvl1pPr>
              <a:defRPr/>
            </a:lvl1pPr>
            <a:lvl5pPr>
              <a:defRPr/>
            </a:lvl5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a:p>
            <a:pPr lvl="5"/>
            <a:r>
              <a:rPr lang="da-DK" dirty="0"/>
              <a:t>6</a:t>
            </a:r>
          </a:p>
          <a:p>
            <a:pPr lvl="6"/>
            <a:r>
              <a:rPr lang="da-DK" dirty="0"/>
              <a:t>7</a:t>
            </a:r>
          </a:p>
          <a:p>
            <a:pPr lvl="7"/>
            <a:r>
              <a:rPr lang="da-DK" dirty="0"/>
              <a:t>8</a:t>
            </a:r>
          </a:p>
          <a:p>
            <a:pPr lvl="8"/>
            <a:r>
              <a:rPr lang="da-DK" dirty="0"/>
              <a:t>9</a:t>
            </a:r>
          </a:p>
        </p:txBody>
      </p:sp>
      <p:sp>
        <p:nvSpPr>
          <p:cNvPr id="4" name="Content Placeholder 3"/>
          <p:cNvSpPr>
            <a:spLocks noGrp="1"/>
          </p:cNvSpPr>
          <p:nvPr>
            <p:ph sz="half" idx="2" hasCustomPrompt="1"/>
          </p:nvPr>
        </p:nvSpPr>
        <p:spPr>
          <a:xfrm>
            <a:off x="9637204" y="1800000"/>
            <a:ext cx="2066400" cy="4518000"/>
          </a:xfrm>
        </p:spPr>
        <p:txBody>
          <a:bodyPr anchor="b"/>
          <a:lstStyle>
            <a:lvl1pPr>
              <a:defRPr/>
            </a:lvl1pPr>
          </a:lstStyle>
          <a:p>
            <a:pPr lvl="0"/>
            <a:r>
              <a:rPr lang="da-DK" dirty="0"/>
              <a:t>Klik for at tilføje tekst</a:t>
            </a:r>
          </a:p>
          <a:p>
            <a:pPr lvl="1"/>
            <a:r>
              <a:rPr lang="da-DK" dirty="0"/>
              <a:t>Andet niveau</a:t>
            </a:r>
          </a:p>
          <a:p>
            <a:pPr lvl="2"/>
            <a:r>
              <a:rPr lang="da-DK" dirty="0"/>
              <a:t>Tredje niveau</a:t>
            </a:r>
          </a:p>
          <a:p>
            <a:pPr lvl="3"/>
            <a:r>
              <a:rPr lang="da-DK" dirty="0"/>
              <a:t>Fjerde niveau</a:t>
            </a:r>
          </a:p>
          <a:p>
            <a:pPr lvl="4"/>
            <a:r>
              <a:rPr lang="da-DK" dirty="0"/>
              <a:t>Femte niveau</a:t>
            </a:r>
          </a:p>
        </p:txBody>
      </p:sp>
      <p:sp>
        <p:nvSpPr>
          <p:cNvPr id="5" name="Date"/>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FLD_PresentationTitle"/>
          <p:cNvSpPr>
            <a:spLocks noGrp="1"/>
          </p:cNvSpPr>
          <p:nvPr>
            <p:ph type="ftr" sz="quarter" idx="11"/>
          </p:nvPr>
        </p:nvSpPr>
        <p:spPr/>
        <p:txBody>
          <a:bodyPr/>
          <a:lstStyle/>
          <a:p>
            <a:endParaRPr lang="da-DK" dirty="0"/>
          </a:p>
        </p:txBody>
      </p:sp>
      <p:sp>
        <p:nvSpPr>
          <p:cNvPr id="7" name="Slide Number Placeholder 6"/>
          <p:cNvSpPr>
            <a:spLocks noGrp="1"/>
          </p:cNvSpPr>
          <p:nvPr>
            <p:ph type="sldNum" sz="quarter" idx="12"/>
          </p:nvPr>
        </p:nvSpPr>
        <p:spPr/>
        <p:txBody>
          <a:bodyPr/>
          <a:lstStyle>
            <a:lvl1pPr algn="l">
              <a:defRPr/>
            </a:lvl1pPr>
          </a:lstStyle>
          <a:p>
            <a:fld id="{24C8C45C-947F-4981-8B3F-4F32E973C901}" type="slidenum">
              <a:rPr lang="da-DK" smtClean="0"/>
              <a:pPr/>
              <a:t>‹nr.›</a:t>
            </a:fld>
            <a:endParaRPr lang="da-DK" dirty="0"/>
          </a:p>
        </p:txBody>
      </p:sp>
      <p:sp>
        <p:nvSpPr>
          <p:cNvPr id="11" name="Text Placeholder 10">
            <a:extLst>
              <a:ext uri="{FF2B5EF4-FFF2-40B4-BE49-F238E27FC236}">
                <a16:creationId xmlns:a16="http://schemas.microsoft.com/office/drawing/2014/main" id="{0B84EFBB-277F-42C8-A80B-D262922E9169}"/>
              </a:ext>
            </a:extLst>
          </p:cNvPr>
          <p:cNvSpPr>
            <a:spLocks noGrp="1"/>
          </p:cNvSpPr>
          <p:nvPr>
            <p:ph type="body" sz="quarter" idx="13" hasCustomPrompt="1"/>
          </p:nvPr>
        </p:nvSpPr>
        <p:spPr>
          <a:xfrm>
            <a:off x="539748" y="6145221"/>
            <a:ext cx="8332788" cy="173037"/>
          </a:xfrm>
        </p:spPr>
        <p:txBody>
          <a:bodyPr/>
          <a:lstStyle>
            <a:lvl1pPr marL="0" indent="0">
              <a:buNone/>
              <a:defRPr sz="996"/>
            </a:lvl1pPr>
          </a:lstStyle>
          <a:p>
            <a:pPr lvl="0"/>
            <a:r>
              <a:rPr lang="da-DK" noProof="0"/>
              <a:t>Tilføj anmærkningstekst</a:t>
            </a:r>
          </a:p>
        </p:txBody>
      </p:sp>
      <p:pic>
        <p:nvPicPr>
          <p:cNvPr id="13" name="STIL logo">
            <a:extLst>
              <a:ext uri="{FF2B5EF4-FFF2-40B4-BE49-F238E27FC236}">
                <a16:creationId xmlns:a16="http://schemas.microsoft.com/office/drawing/2014/main" id="{A75D394A-04C6-4C3C-BBF0-A497B93087EF}"/>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9799642" y="540445"/>
            <a:ext cx="1848901" cy="729235"/>
          </a:xfrm>
          <a:prstGeom prst="rect">
            <a:avLst/>
          </a:prstGeom>
        </p:spPr>
      </p:pic>
    </p:spTree>
    <p:extLst>
      <p:ext uri="{BB962C8B-B14F-4D97-AF65-F5344CB8AC3E}">
        <p14:creationId xmlns:p14="http://schemas.microsoft.com/office/powerpoint/2010/main" val="2690087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reaker">
    <p:bg>
      <p:bgPr>
        <a:solidFill>
          <a:schemeClr val="bg2"/>
        </a:solidFill>
        <a:effectLst/>
      </p:bgPr>
    </p:bg>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DE324CD6-8F99-4FE4-8760-34B10310669C}"/>
              </a:ext>
            </a:extLst>
          </p:cNvPr>
          <p:cNvSpPr/>
          <p:nvPr userDrawn="1"/>
        </p:nvSpPr>
        <p:spPr>
          <a:xfrm flipH="1">
            <a:off x="7945470" y="520619"/>
            <a:ext cx="4246534" cy="5778004"/>
          </a:xfrm>
          <a:custGeom>
            <a:avLst/>
            <a:gdLst>
              <a:gd name="connsiteX0" fmla="*/ 1101611 w 4233836"/>
              <a:gd name="connsiteY0" fmla="*/ 5236163 h 5778004"/>
              <a:gd name="connsiteX1" fmla="*/ 3197072 w 4233836"/>
              <a:gd name="connsiteY1" fmla="*/ 5457238 h 5778004"/>
              <a:gd name="connsiteX2" fmla="*/ 3176906 w 4233836"/>
              <a:gd name="connsiteY2" fmla="*/ 5778004 h 5778004"/>
              <a:gd name="connsiteX3" fmla="*/ 1101611 w 4233836"/>
              <a:gd name="connsiteY3" fmla="*/ 5556929 h 5778004"/>
              <a:gd name="connsiteX4" fmla="*/ 141195 w 4233836"/>
              <a:gd name="connsiteY4" fmla="*/ 5591472 h 5778004"/>
              <a:gd name="connsiteX5" fmla="*/ 0 w 4233836"/>
              <a:gd name="connsiteY5" fmla="*/ 5603816 h 5778004"/>
              <a:gd name="connsiteX6" fmla="*/ 0 w 4233836"/>
              <a:gd name="connsiteY6" fmla="*/ 5282138 h 5778004"/>
              <a:gd name="connsiteX7" fmla="*/ 131995 w 4233836"/>
              <a:gd name="connsiteY7" fmla="*/ 5270706 h 5778004"/>
              <a:gd name="connsiteX8" fmla="*/ 1101611 w 4233836"/>
              <a:gd name="connsiteY8" fmla="*/ 5236163 h 5778004"/>
              <a:gd name="connsiteX9" fmla="*/ 3438739 w 4233836"/>
              <a:gd name="connsiteY9" fmla="*/ 2877474 h 5778004"/>
              <a:gd name="connsiteX10" fmla="*/ 3307797 w 4233836"/>
              <a:gd name="connsiteY10" fmla="*/ 2891475 h 5778004"/>
              <a:gd name="connsiteX11" fmla="*/ 2784981 w 4233836"/>
              <a:gd name="connsiteY11" fmla="*/ 4614031 h 5778004"/>
              <a:gd name="connsiteX12" fmla="*/ 2816183 w 4233836"/>
              <a:gd name="connsiteY12" fmla="*/ 4618979 h 5778004"/>
              <a:gd name="connsiteX13" fmla="*/ 3031548 w 4233836"/>
              <a:gd name="connsiteY13" fmla="*/ 4658551 h 5778004"/>
              <a:gd name="connsiteX14" fmla="*/ 3056283 w 4233836"/>
              <a:gd name="connsiteY14" fmla="*/ 4663877 h 5778004"/>
              <a:gd name="connsiteX15" fmla="*/ 3869425 w 4233836"/>
              <a:gd name="connsiteY15" fmla="*/ 2933714 h 5778004"/>
              <a:gd name="connsiteX16" fmla="*/ 3592752 w 4233836"/>
              <a:gd name="connsiteY16" fmla="*/ 2879062 h 5778004"/>
              <a:gd name="connsiteX17" fmla="*/ 3438739 w 4233836"/>
              <a:gd name="connsiteY17" fmla="*/ 2877474 h 5778004"/>
              <a:gd name="connsiteX18" fmla="*/ 2642826 w 4233836"/>
              <a:gd name="connsiteY18" fmla="*/ 2292382 h 5778004"/>
              <a:gd name="connsiteX19" fmla="*/ 1248489 w 4233836"/>
              <a:gd name="connsiteY19" fmla="*/ 2678394 h 5778004"/>
              <a:gd name="connsiteX20" fmla="*/ 1248489 w 4233836"/>
              <a:gd name="connsiteY20" fmla="*/ 4498358 h 5778004"/>
              <a:gd name="connsiteX21" fmla="*/ 1351229 w 4233836"/>
              <a:gd name="connsiteY21" fmla="*/ 4498358 h 5778004"/>
              <a:gd name="connsiteX22" fmla="*/ 2394580 w 4233836"/>
              <a:gd name="connsiteY22" fmla="*/ 4559999 h 5778004"/>
              <a:gd name="connsiteX23" fmla="*/ 2511013 w 4233836"/>
              <a:gd name="connsiteY23" fmla="*/ 4573318 h 5778004"/>
              <a:gd name="connsiteX24" fmla="*/ 2533087 w 4233836"/>
              <a:gd name="connsiteY24" fmla="*/ 4497976 h 5778004"/>
              <a:gd name="connsiteX25" fmla="*/ 3092813 w 4233836"/>
              <a:gd name="connsiteY25" fmla="*/ 2335178 h 5778004"/>
              <a:gd name="connsiteX26" fmla="*/ 2642826 w 4233836"/>
              <a:gd name="connsiteY26" fmla="*/ 2292382 h 5778004"/>
              <a:gd name="connsiteX27" fmla="*/ 2706216 w 4233836"/>
              <a:gd name="connsiteY27" fmla="*/ 1986631 h 5778004"/>
              <a:gd name="connsiteX28" fmla="*/ 3169295 w 4233836"/>
              <a:gd name="connsiteY28" fmla="*/ 2032670 h 5778004"/>
              <a:gd name="connsiteX29" fmla="*/ 3459244 w 4233836"/>
              <a:gd name="connsiteY29" fmla="*/ 2287231 h 5778004"/>
              <a:gd name="connsiteX30" fmla="*/ 3397978 w 4233836"/>
              <a:gd name="connsiteY30" fmla="*/ 2609523 h 5778004"/>
              <a:gd name="connsiteX31" fmla="*/ 3459617 w 4233836"/>
              <a:gd name="connsiteY31" fmla="*/ 2605717 h 5778004"/>
              <a:gd name="connsiteX32" fmla="*/ 3616773 w 4233836"/>
              <a:gd name="connsiteY32" fmla="*/ 2600391 h 5778004"/>
              <a:gd name="connsiteX33" fmla="*/ 4054736 w 4233836"/>
              <a:gd name="connsiteY33" fmla="*/ 2666975 h 5778004"/>
              <a:gd name="connsiteX34" fmla="*/ 4171934 w 4233836"/>
              <a:gd name="connsiteY34" fmla="*/ 3100757 h 5778004"/>
              <a:gd name="connsiteX35" fmla="*/ 3194790 w 4233836"/>
              <a:gd name="connsiteY35" fmla="*/ 4979697 h 5778004"/>
              <a:gd name="connsiteX36" fmla="*/ 3164346 w 4233836"/>
              <a:gd name="connsiteY36" fmla="*/ 4970948 h 5778004"/>
              <a:gd name="connsiteX37" fmla="*/ 1158693 w 4233836"/>
              <a:gd name="connsiteY37" fmla="*/ 4775368 h 5778004"/>
              <a:gd name="connsiteX38" fmla="*/ 1084114 w 4233836"/>
              <a:gd name="connsiteY38" fmla="*/ 4775368 h 5778004"/>
              <a:gd name="connsiteX39" fmla="*/ 1009533 w 4233836"/>
              <a:gd name="connsiteY39" fmla="*/ 4775368 h 5778004"/>
              <a:gd name="connsiteX40" fmla="*/ 19975 w 4233836"/>
              <a:gd name="connsiteY40" fmla="*/ 4815226 h 5778004"/>
              <a:gd name="connsiteX41" fmla="*/ 0 w 4233836"/>
              <a:gd name="connsiteY41" fmla="*/ 4817183 h 5778004"/>
              <a:gd name="connsiteX42" fmla="*/ 0 w 4233836"/>
              <a:gd name="connsiteY42" fmla="*/ 4536654 h 5778004"/>
              <a:gd name="connsiteX43" fmla="*/ 4637 w 4233836"/>
              <a:gd name="connsiteY43" fmla="*/ 4536182 h 5778004"/>
              <a:gd name="connsiteX44" fmla="*/ 817756 w 4233836"/>
              <a:gd name="connsiteY44" fmla="*/ 4497976 h 5778004"/>
              <a:gd name="connsiteX45" fmla="*/ 920492 w 4233836"/>
              <a:gd name="connsiteY45" fmla="*/ 4497976 h 5778004"/>
              <a:gd name="connsiteX46" fmla="*/ 920492 w 4233836"/>
              <a:gd name="connsiteY46" fmla="*/ 2678011 h 5778004"/>
              <a:gd name="connsiteX47" fmla="*/ 67724 w 4233836"/>
              <a:gd name="connsiteY47" fmla="*/ 2346280 h 5778004"/>
              <a:gd name="connsiteX48" fmla="*/ 0 w 4233836"/>
              <a:gd name="connsiteY48" fmla="*/ 2335047 h 5778004"/>
              <a:gd name="connsiteX49" fmla="*/ 0 w 4233836"/>
              <a:gd name="connsiteY49" fmla="*/ 2032971 h 5778004"/>
              <a:gd name="connsiteX50" fmla="*/ 70838 w 4233836"/>
              <a:gd name="connsiteY50" fmla="*/ 2044300 h 5778004"/>
              <a:gd name="connsiteX51" fmla="*/ 1084493 w 4233836"/>
              <a:gd name="connsiteY51" fmla="*/ 2442857 h 5778004"/>
              <a:gd name="connsiteX52" fmla="*/ 2706216 w 4233836"/>
              <a:gd name="connsiteY52" fmla="*/ 1986631 h 5778004"/>
              <a:gd name="connsiteX53" fmla="*/ 1079544 w 4233836"/>
              <a:gd name="connsiteY53" fmla="*/ 1176910 h 5778004"/>
              <a:gd name="connsiteX54" fmla="*/ 756491 w 4233836"/>
              <a:gd name="connsiteY54" fmla="*/ 1411303 h 5778004"/>
              <a:gd name="connsiteX55" fmla="*/ 1079544 w 4233836"/>
              <a:gd name="connsiteY55" fmla="*/ 1638465 h 5778004"/>
              <a:gd name="connsiteX56" fmla="*/ 1399930 w 4233836"/>
              <a:gd name="connsiteY56" fmla="*/ 1411303 h 5778004"/>
              <a:gd name="connsiteX57" fmla="*/ 1079544 w 4233836"/>
              <a:gd name="connsiteY57" fmla="*/ 1176910 h 5778004"/>
              <a:gd name="connsiteX58" fmla="*/ 946365 w 4233836"/>
              <a:gd name="connsiteY58" fmla="*/ 0 h 5778004"/>
              <a:gd name="connsiteX59" fmla="*/ 1222610 w 4233836"/>
              <a:gd name="connsiteY59" fmla="*/ 0 h 5778004"/>
              <a:gd name="connsiteX60" fmla="*/ 1222610 w 4233836"/>
              <a:gd name="connsiteY60" fmla="*/ 356156 h 5778004"/>
              <a:gd name="connsiteX61" fmla="*/ 1578390 w 4233836"/>
              <a:gd name="connsiteY61" fmla="*/ 356156 h 5778004"/>
              <a:gd name="connsiteX62" fmla="*/ 1578390 w 4233836"/>
              <a:gd name="connsiteY62" fmla="*/ 632024 h 5778004"/>
              <a:gd name="connsiteX63" fmla="*/ 1222610 w 4233836"/>
              <a:gd name="connsiteY63" fmla="*/ 632024 h 5778004"/>
              <a:gd name="connsiteX64" fmla="*/ 1222610 w 4233836"/>
              <a:gd name="connsiteY64" fmla="*/ 971817 h 5778004"/>
              <a:gd name="connsiteX65" fmla="*/ 1661718 w 4233836"/>
              <a:gd name="connsiteY65" fmla="*/ 1411683 h 5778004"/>
              <a:gd name="connsiteX66" fmla="*/ 1079544 w 4233836"/>
              <a:gd name="connsiteY66" fmla="*/ 1874000 h 5778004"/>
              <a:gd name="connsiteX67" fmla="*/ 507262 w 4233836"/>
              <a:gd name="connsiteY67" fmla="*/ 1411683 h 5778004"/>
              <a:gd name="connsiteX68" fmla="*/ 946365 w 4233836"/>
              <a:gd name="connsiteY68" fmla="*/ 971817 h 5778004"/>
              <a:gd name="connsiteX69" fmla="*/ 946365 w 4233836"/>
              <a:gd name="connsiteY69" fmla="*/ 632024 h 5778004"/>
              <a:gd name="connsiteX70" fmla="*/ 590591 w 4233836"/>
              <a:gd name="connsiteY70" fmla="*/ 632024 h 5778004"/>
              <a:gd name="connsiteX71" fmla="*/ 590591 w 4233836"/>
              <a:gd name="connsiteY71" fmla="*/ 356156 h 5778004"/>
              <a:gd name="connsiteX72" fmla="*/ 946365 w 4233836"/>
              <a:gd name="connsiteY72" fmla="*/ 356156 h 5778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233836" h="5778004">
                <a:moveTo>
                  <a:pt x="1101611" y="5236163"/>
                </a:moveTo>
                <a:cubicBezTo>
                  <a:pt x="2611471" y="5236163"/>
                  <a:pt x="3197072" y="5457238"/>
                  <a:pt x="3197072" y="5457238"/>
                </a:cubicBezTo>
                <a:lnTo>
                  <a:pt x="3176906" y="5778004"/>
                </a:lnTo>
                <a:cubicBezTo>
                  <a:pt x="3176906" y="5778004"/>
                  <a:pt x="2597009" y="5556929"/>
                  <a:pt x="1101611" y="5556929"/>
                </a:cubicBezTo>
                <a:cubicBezTo>
                  <a:pt x="727764" y="5556929"/>
                  <a:pt x="409018" y="5570746"/>
                  <a:pt x="141195" y="5591472"/>
                </a:cubicBezTo>
                <a:lnTo>
                  <a:pt x="0" y="5603816"/>
                </a:lnTo>
                <a:lnTo>
                  <a:pt x="0" y="5282138"/>
                </a:lnTo>
                <a:lnTo>
                  <a:pt x="131995" y="5270706"/>
                </a:lnTo>
                <a:cubicBezTo>
                  <a:pt x="402358" y="5249980"/>
                  <a:pt x="724148" y="5236163"/>
                  <a:pt x="1101611" y="5236163"/>
                </a:cubicBezTo>
                <a:close/>
                <a:moveTo>
                  <a:pt x="3438739" y="2877474"/>
                </a:moveTo>
                <a:cubicBezTo>
                  <a:pt x="3389846" y="2879609"/>
                  <a:pt x="3344803" y="2884340"/>
                  <a:pt x="3307797" y="2891475"/>
                </a:cubicBezTo>
                <a:lnTo>
                  <a:pt x="2784981" y="4614031"/>
                </a:lnTo>
                <a:lnTo>
                  <a:pt x="2816183" y="4618979"/>
                </a:lnTo>
                <a:cubicBezTo>
                  <a:pt x="2863366" y="4625450"/>
                  <a:pt x="2987411" y="4648280"/>
                  <a:pt x="3031548" y="4658551"/>
                </a:cubicBezTo>
                <a:lnTo>
                  <a:pt x="3056283" y="4663877"/>
                </a:lnTo>
                <a:lnTo>
                  <a:pt x="3869425" y="2933714"/>
                </a:lnTo>
                <a:cubicBezTo>
                  <a:pt x="3800934" y="2903271"/>
                  <a:pt x="3697531" y="2885577"/>
                  <a:pt x="3592752" y="2879062"/>
                </a:cubicBezTo>
                <a:cubicBezTo>
                  <a:pt x="3540361" y="2875803"/>
                  <a:pt x="3487627" y="2875340"/>
                  <a:pt x="3438739" y="2877474"/>
                </a:cubicBezTo>
                <a:close/>
                <a:moveTo>
                  <a:pt x="2642826" y="2292382"/>
                </a:moveTo>
                <a:cubicBezTo>
                  <a:pt x="2171412" y="2292418"/>
                  <a:pt x="1653444" y="2420981"/>
                  <a:pt x="1248489" y="2678394"/>
                </a:cubicBezTo>
                <a:lnTo>
                  <a:pt x="1248489" y="4498358"/>
                </a:lnTo>
                <a:lnTo>
                  <a:pt x="1351229" y="4498358"/>
                </a:lnTo>
                <a:cubicBezTo>
                  <a:pt x="1778537" y="4505208"/>
                  <a:pt x="2092841" y="4524614"/>
                  <a:pt x="2394580" y="4559999"/>
                </a:cubicBezTo>
                <a:lnTo>
                  <a:pt x="2511013" y="4573318"/>
                </a:lnTo>
                <a:lnTo>
                  <a:pt x="2533087" y="4497976"/>
                </a:lnTo>
                <a:lnTo>
                  <a:pt x="3092813" y="2335178"/>
                </a:lnTo>
                <a:cubicBezTo>
                  <a:pt x="2951933" y="2306640"/>
                  <a:pt x="2799965" y="2292370"/>
                  <a:pt x="2642826" y="2292382"/>
                </a:cubicBezTo>
                <a:close/>
                <a:moveTo>
                  <a:pt x="2706216" y="1986631"/>
                </a:moveTo>
                <a:cubicBezTo>
                  <a:pt x="2923483" y="1986631"/>
                  <a:pt x="3077211" y="2018594"/>
                  <a:pt x="3169295" y="2032670"/>
                </a:cubicBezTo>
                <a:cubicBezTo>
                  <a:pt x="3371346" y="2063874"/>
                  <a:pt x="3459244" y="2128179"/>
                  <a:pt x="3459244" y="2287231"/>
                </a:cubicBezTo>
                <a:cubicBezTo>
                  <a:pt x="3459244" y="2354580"/>
                  <a:pt x="3439838" y="2439431"/>
                  <a:pt x="3397978" y="2609523"/>
                </a:cubicBezTo>
                <a:lnTo>
                  <a:pt x="3459617" y="2605717"/>
                </a:lnTo>
                <a:cubicBezTo>
                  <a:pt x="3509087" y="2602291"/>
                  <a:pt x="3545993" y="2600391"/>
                  <a:pt x="3616773" y="2600391"/>
                </a:cubicBezTo>
                <a:cubicBezTo>
                  <a:pt x="3730166" y="2600391"/>
                  <a:pt x="3928790" y="2622079"/>
                  <a:pt x="4054736" y="2666975"/>
                </a:cubicBezTo>
                <a:cubicBezTo>
                  <a:pt x="4219496" y="2725577"/>
                  <a:pt x="4297117" y="2860273"/>
                  <a:pt x="4171934" y="3100757"/>
                </a:cubicBezTo>
                <a:cubicBezTo>
                  <a:pt x="4009835" y="3413532"/>
                  <a:pt x="3194790" y="4979697"/>
                  <a:pt x="3194790" y="4979697"/>
                </a:cubicBezTo>
                <a:lnTo>
                  <a:pt x="3164346" y="4970948"/>
                </a:lnTo>
                <a:cubicBezTo>
                  <a:pt x="2604620" y="4821029"/>
                  <a:pt x="1683411" y="4770421"/>
                  <a:pt x="1158693" y="4775368"/>
                </a:cubicBezTo>
                <a:lnTo>
                  <a:pt x="1084114" y="4775368"/>
                </a:lnTo>
                <a:lnTo>
                  <a:pt x="1009533" y="4775368"/>
                </a:lnTo>
                <a:cubicBezTo>
                  <a:pt x="747364" y="4772895"/>
                  <a:pt x="385881" y="4784405"/>
                  <a:pt x="19975" y="4815226"/>
                </a:cubicBezTo>
                <a:lnTo>
                  <a:pt x="0" y="4817183"/>
                </a:lnTo>
                <a:lnTo>
                  <a:pt x="0" y="4536654"/>
                </a:lnTo>
                <a:lnTo>
                  <a:pt x="4637" y="4536182"/>
                </a:lnTo>
                <a:cubicBezTo>
                  <a:pt x="240361" y="4515529"/>
                  <a:pt x="497272" y="4503115"/>
                  <a:pt x="817756" y="4497976"/>
                </a:cubicBezTo>
                <a:lnTo>
                  <a:pt x="920492" y="4497976"/>
                </a:lnTo>
                <a:lnTo>
                  <a:pt x="920492" y="2678011"/>
                </a:lnTo>
                <a:cubicBezTo>
                  <a:pt x="667395" y="2517129"/>
                  <a:pt x="370154" y="2406577"/>
                  <a:pt x="67724" y="2346280"/>
                </a:cubicBezTo>
                <a:lnTo>
                  <a:pt x="0" y="2335047"/>
                </a:lnTo>
                <a:lnTo>
                  <a:pt x="0" y="2032971"/>
                </a:lnTo>
                <a:lnTo>
                  <a:pt x="70838" y="2044300"/>
                </a:lnTo>
                <a:cubicBezTo>
                  <a:pt x="411262" y="2110539"/>
                  <a:pt x="753451" y="2237385"/>
                  <a:pt x="1084493" y="2442857"/>
                </a:cubicBezTo>
                <a:cubicBezTo>
                  <a:pt x="1613775" y="2113721"/>
                  <a:pt x="2172363" y="1986631"/>
                  <a:pt x="2706216" y="1986631"/>
                </a:cubicBezTo>
                <a:close/>
                <a:moveTo>
                  <a:pt x="1079544" y="1176910"/>
                </a:moveTo>
                <a:cubicBezTo>
                  <a:pt x="902228" y="1176910"/>
                  <a:pt x="756491" y="1283451"/>
                  <a:pt x="756491" y="1411303"/>
                </a:cubicBezTo>
                <a:cubicBezTo>
                  <a:pt x="756491" y="1538771"/>
                  <a:pt x="902228" y="1638465"/>
                  <a:pt x="1079544" y="1638465"/>
                </a:cubicBezTo>
                <a:cubicBezTo>
                  <a:pt x="1257618" y="1638465"/>
                  <a:pt x="1399930" y="1539151"/>
                  <a:pt x="1399930" y="1411303"/>
                </a:cubicBezTo>
                <a:cubicBezTo>
                  <a:pt x="1399930" y="1283451"/>
                  <a:pt x="1257618" y="1176910"/>
                  <a:pt x="1079544" y="1176910"/>
                </a:cubicBezTo>
                <a:close/>
                <a:moveTo>
                  <a:pt x="946365" y="0"/>
                </a:moveTo>
                <a:lnTo>
                  <a:pt x="1222610" y="0"/>
                </a:lnTo>
                <a:lnTo>
                  <a:pt x="1222610" y="356156"/>
                </a:lnTo>
                <a:lnTo>
                  <a:pt x="1578390" y="356156"/>
                </a:lnTo>
                <a:lnTo>
                  <a:pt x="1578390" y="632024"/>
                </a:lnTo>
                <a:lnTo>
                  <a:pt x="1222610" y="632024"/>
                </a:lnTo>
                <a:lnTo>
                  <a:pt x="1222610" y="971817"/>
                </a:lnTo>
                <a:cubicBezTo>
                  <a:pt x="1473750" y="1021281"/>
                  <a:pt x="1661718" y="1196697"/>
                  <a:pt x="1661718" y="1411683"/>
                </a:cubicBezTo>
                <a:cubicBezTo>
                  <a:pt x="1661718" y="1664341"/>
                  <a:pt x="1398412" y="1874000"/>
                  <a:pt x="1079544" y="1874000"/>
                </a:cubicBezTo>
                <a:cubicBezTo>
                  <a:pt x="760680" y="1874000"/>
                  <a:pt x="507262" y="1664341"/>
                  <a:pt x="507262" y="1411683"/>
                </a:cubicBezTo>
                <a:cubicBezTo>
                  <a:pt x="507262" y="1196317"/>
                  <a:pt x="694470" y="1020899"/>
                  <a:pt x="946365" y="971817"/>
                </a:cubicBezTo>
                <a:lnTo>
                  <a:pt x="946365" y="632024"/>
                </a:lnTo>
                <a:lnTo>
                  <a:pt x="590591" y="632024"/>
                </a:lnTo>
                <a:lnTo>
                  <a:pt x="590591" y="356156"/>
                </a:lnTo>
                <a:lnTo>
                  <a:pt x="946365" y="356156"/>
                </a:lnTo>
                <a:close/>
              </a:path>
            </a:pathLst>
          </a:custGeom>
          <a:solidFill>
            <a:srgbClr val="CCE4EA"/>
          </a:solidFill>
          <a:ln w="9683" cap="flat">
            <a:noFill/>
            <a:prstDash val="solid"/>
            <a:miter/>
          </a:ln>
        </p:spPr>
        <p:txBody>
          <a:bodyPr wrap="square" rtlCol="0" anchor="ctr">
            <a:noAutofit/>
          </a:bodyPr>
          <a:lstStyle/>
          <a:p>
            <a:endParaRPr lang="da-DK" sz="1792" dirty="0"/>
          </a:p>
        </p:txBody>
      </p:sp>
      <p:sp>
        <p:nvSpPr>
          <p:cNvPr id="2" name="Title 1"/>
          <p:cNvSpPr>
            <a:spLocks noGrp="1"/>
          </p:cNvSpPr>
          <p:nvPr>
            <p:ph type="ctrTitle" hasCustomPrompt="1"/>
          </p:nvPr>
        </p:nvSpPr>
        <p:spPr>
          <a:xfrm>
            <a:off x="539749" y="3585600"/>
            <a:ext cx="6481764" cy="1692000"/>
          </a:xfrm>
        </p:spPr>
        <p:txBody>
          <a:bodyPr anchor="t"/>
          <a:lstStyle>
            <a:lvl1pPr algn="l">
              <a:defRPr sz="5380"/>
            </a:lvl1pPr>
          </a:lstStyle>
          <a:p>
            <a:r>
              <a:rPr lang="da-DK" dirty="0"/>
              <a:t>Klik for at tilføje titel</a:t>
            </a:r>
          </a:p>
        </p:txBody>
      </p:sp>
      <p:sp>
        <p:nvSpPr>
          <p:cNvPr id="4" name="Date_GeneralDate" hidden="1"/>
          <p:cNvSpPr>
            <a:spLocks noGrp="1"/>
          </p:cNvSpPr>
          <p:nvPr>
            <p:ph type="dt" sz="half" idx="10"/>
          </p:nvPr>
        </p:nvSpPr>
        <p:spPr>
          <a:xfrm>
            <a:off x="0" y="6912000"/>
            <a:ext cx="0" cy="0"/>
          </a:xfrm>
        </p:spPr>
        <p:txBody>
          <a:bodyPr/>
          <a:lstStyle>
            <a:lvl1pPr>
              <a:defRPr sz="100">
                <a:noFill/>
              </a:defRPr>
            </a:lvl1pPr>
          </a:lstStyle>
          <a:p>
            <a:fld id="{7AE44069-D173-43BC-9E8B-A6E005BCA149}" type="datetime2">
              <a:rPr lang="da-DK" smtClean="0"/>
              <a:t>12. juni 2024</a:t>
            </a:fld>
            <a:endParaRPr lang="da-DK" dirty="0"/>
          </a:p>
        </p:txBody>
      </p:sp>
      <p:sp>
        <p:nvSpPr>
          <p:cNvPr id="5" name="FLD_PresentationTitle" hidden="1"/>
          <p:cNvSpPr>
            <a:spLocks noGrp="1"/>
          </p:cNvSpPr>
          <p:nvPr>
            <p:ph type="ftr" sz="quarter" idx="11"/>
          </p:nvPr>
        </p:nvSpPr>
        <p:spPr>
          <a:xfrm>
            <a:off x="0" y="6912000"/>
            <a:ext cx="0" cy="0"/>
          </a:xfrm>
        </p:spPr>
        <p:txBody>
          <a:bodyPr/>
          <a:lstStyle>
            <a:lvl1pPr>
              <a:defRPr sz="100">
                <a:noFill/>
              </a:defRPr>
            </a:lvl1pPr>
          </a:lstStyle>
          <a:p>
            <a:endParaRPr lang="da-DK" dirty="0"/>
          </a:p>
        </p:txBody>
      </p:sp>
      <p:sp>
        <p:nvSpPr>
          <p:cNvPr id="6" name="Slide Number Placeholder 5" hidden="1"/>
          <p:cNvSpPr>
            <a:spLocks noGrp="1"/>
          </p:cNvSpPr>
          <p:nvPr>
            <p:ph type="sldNum" sz="quarter" idx="12"/>
          </p:nvPr>
        </p:nvSpPr>
        <p:spPr>
          <a:xfrm>
            <a:off x="0" y="6912000"/>
            <a:ext cx="0" cy="0"/>
          </a:xfrm>
        </p:spPr>
        <p:txBody>
          <a:bodyPr/>
          <a:lstStyle>
            <a:lvl1pPr>
              <a:defRPr>
                <a:noFill/>
              </a:defRPr>
            </a:lvl1pPr>
          </a:lstStyle>
          <a:p>
            <a:fld id="{24C8C45C-947F-4981-8B3F-4F32E973C901}" type="slidenum">
              <a:rPr lang="da-DK" smtClean="0"/>
              <a:pPr/>
              <a:t>‹nr.›</a:t>
            </a:fld>
            <a:endParaRPr lang="da-DK" dirty="0"/>
          </a:p>
        </p:txBody>
      </p:sp>
    </p:spTree>
    <p:extLst>
      <p:ext uri="{BB962C8B-B14F-4D97-AF65-F5344CB8AC3E}">
        <p14:creationId xmlns:p14="http://schemas.microsoft.com/office/powerpoint/2010/main" val="1631842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reaker m. helsidet billede">
    <p:bg>
      <p:bgPr>
        <a:solidFill>
          <a:schemeClr val="bg2"/>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144DEC6-E871-41A7-8883-40915FBCBF9A}"/>
              </a:ext>
            </a:extLst>
          </p:cNvPr>
          <p:cNvSpPr>
            <a:spLocks noGrp="1"/>
          </p:cNvSpPr>
          <p:nvPr>
            <p:ph type="pic" sz="quarter" idx="15" hasCustomPrompt="1"/>
          </p:nvPr>
        </p:nvSpPr>
        <p:spPr>
          <a:xfrm>
            <a:off x="0" y="0"/>
            <a:ext cx="12192000" cy="6858000"/>
          </a:xfrm>
        </p:spPr>
        <p:txBody>
          <a:bodyPr tIns="72000"/>
          <a:lstStyle>
            <a:lvl1pPr marL="0" indent="0" algn="ctr">
              <a:buNone/>
              <a:defRPr sz="1592"/>
            </a:lvl1pPr>
          </a:lstStyle>
          <a:p>
            <a:r>
              <a:rPr lang="da-DK" dirty="0"/>
              <a:t>Klik for at indsætte billede</a:t>
            </a:r>
          </a:p>
        </p:txBody>
      </p:sp>
      <p:sp>
        <p:nvSpPr>
          <p:cNvPr id="2" name="Title 1"/>
          <p:cNvSpPr>
            <a:spLocks noGrp="1"/>
          </p:cNvSpPr>
          <p:nvPr>
            <p:ph type="ctrTitle" hasCustomPrompt="1"/>
          </p:nvPr>
        </p:nvSpPr>
        <p:spPr>
          <a:xfrm>
            <a:off x="539749" y="3585600"/>
            <a:ext cx="6481764" cy="1692000"/>
          </a:xfrm>
        </p:spPr>
        <p:txBody>
          <a:bodyPr anchor="t"/>
          <a:lstStyle>
            <a:lvl1pPr algn="l">
              <a:defRPr sz="5380"/>
            </a:lvl1pPr>
          </a:lstStyle>
          <a:p>
            <a:r>
              <a:rPr lang="da-DK" dirty="0"/>
              <a:t>Klik for at tilføje titel</a:t>
            </a:r>
          </a:p>
        </p:txBody>
      </p:sp>
      <p:sp>
        <p:nvSpPr>
          <p:cNvPr id="4" name="Date_GeneralDate" hidden="1"/>
          <p:cNvSpPr>
            <a:spLocks noGrp="1"/>
          </p:cNvSpPr>
          <p:nvPr>
            <p:ph type="dt" sz="half" idx="10"/>
          </p:nvPr>
        </p:nvSpPr>
        <p:spPr>
          <a:xfrm>
            <a:off x="0" y="6912000"/>
            <a:ext cx="0" cy="0"/>
          </a:xfrm>
        </p:spPr>
        <p:txBody>
          <a:bodyPr/>
          <a:lstStyle>
            <a:lvl1pPr>
              <a:defRPr sz="100">
                <a:noFill/>
              </a:defRPr>
            </a:lvl1pPr>
          </a:lstStyle>
          <a:p>
            <a:fld id="{153CD77B-A492-48C9-969A-913EAA1FA6A4}" type="datetime2">
              <a:rPr lang="da-DK" smtClean="0"/>
              <a:t>12. juni 2024</a:t>
            </a:fld>
            <a:endParaRPr lang="da-DK" dirty="0"/>
          </a:p>
        </p:txBody>
      </p:sp>
      <p:sp>
        <p:nvSpPr>
          <p:cNvPr id="5" name="FLD_PresentationTitle" hidden="1"/>
          <p:cNvSpPr>
            <a:spLocks noGrp="1"/>
          </p:cNvSpPr>
          <p:nvPr>
            <p:ph type="ftr" sz="quarter" idx="11"/>
          </p:nvPr>
        </p:nvSpPr>
        <p:spPr>
          <a:xfrm>
            <a:off x="0" y="6912000"/>
            <a:ext cx="0" cy="0"/>
          </a:xfrm>
        </p:spPr>
        <p:txBody>
          <a:bodyPr/>
          <a:lstStyle>
            <a:lvl1pPr>
              <a:defRPr sz="100">
                <a:noFill/>
              </a:defRPr>
            </a:lvl1pPr>
          </a:lstStyle>
          <a:p>
            <a:endParaRPr lang="da-DK" dirty="0"/>
          </a:p>
        </p:txBody>
      </p:sp>
      <p:sp>
        <p:nvSpPr>
          <p:cNvPr id="6" name="Slide Number Placeholder 5" hidden="1"/>
          <p:cNvSpPr>
            <a:spLocks noGrp="1"/>
          </p:cNvSpPr>
          <p:nvPr>
            <p:ph type="sldNum" sz="quarter" idx="12"/>
          </p:nvPr>
        </p:nvSpPr>
        <p:spPr>
          <a:xfrm>
            <a:off x="0" y="6912000"/>
            <a:ext cx="0" cy="0"/>
          </a:xfrm>
        </p:spPr>
        <p:txBody>
          <a:bodyPr/>
          <a:lstStyle>
            <a:lvl1pPr>
              <a:defRPr>
                <a:noFill/>
              </a:defRPr>
            </a:lvl1pPr>
          </a:lstStyle>
          <a:p>
            <a:fld id="{24C8C45C-947F-4981-8B3F-4F32E973C901}" type="slidenum">
              <a:rPr lang="da-DK" smtClean="0"/>
              <a:pPr/>
              <a:t>‹nr.›</a:t>
            </a:fld>
            <a:endParaRPr lang="da-DK" dirty="0"/>
          </a:p>
        </p:txBody>
      </p:sp>
      <p:sp>
        <p:nvSpPr>
          <p:cNvPr id="9" name="Text Placeholder 7">
            <a:extLst>
              <a:ext uri="{FF2B5EF4-FFF2-40B4-BE49-F238E27FC236}">
                <a16:creationId xmlns:a16="http://schemas.microsoft.com/office/drawing/2014/main" id="{15618973-134A-44CA-BF52-33A344B4B42E}"/>
              </a:ext>
            </a:extLst>
          </p:cNvPr>
          <p:cNvSpPr>
            <a:spLocks noGrp="1" noChangeAspect="1"/>
          </p:cNvSpPr>
          <p:nvPr>
            <p:ph type="body" sz="quarter" idx="18" hasCustomPrompt="1"/>
          </p:nvPr>
        </p:nvSpPr>
        <p:spPr>
          <a:xfrm>
            <a:off x="9799638" y="542879"/>
            <a:ext cx="1852362" cy="726798"/>
          </a:xfrm>
          <a:blipFill>
            <a:blip r:embed="rId2"/>
            <a:stretch>
              <a:fillRect/>
            </a:stretch>
          </a:blipFill>
        </p:spPr>
        <p:txBody>
          <a:bodyPr/>
          <a:lstStyle>
            <a:lvl1pPr marL="0" indent="0">
              <a:buNone/>
              <a:defRPr sz="100">
                <a:noFill/>
              </a:defRPr>
            </a:lvl1pPr>
          </a:lstStyle>
          <a:p>
            <a:pPr lvl="0"/>
            <a:r>
              <a:rPr lang="da-DK" dirty="0"/>
              <a:t>.</a:t>
            </a:r>
          </a:p>
        </p:txBody>
      </p:sp>
    </p:spTree>
    <p:extLst>
      <p:ext uri="{BB962C8B-B14F-4D97-AF65-F5344CB8AC3E}">
        <p14:creationId xmlns:p14="http://schemas.microsoft.com/office/powerpoint/2010/main" val="20372774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reaker m. helsidet billede (hvidt logo)">
    <p:bg>
      <p:bgPr>
        <a:solidFill>
          <a:schemeClr val="bg1">
            <a:lumMod val="95000"/>
          </a:schemeClr>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144DEC6-E871-41A7-8883-40915FBCBF9A}"/>
              </a:ext>
            </a:extLst>
          </p:cNvPr>
          <p:cNvSpPr>
            <a:spLocks noGrp="1"/>
          </p:cNvSpPr>
          <p:nvPr>
            <p:ph type="pic" sz="quarter" idx="15" hasCustomPrompt="1"/>
          </p:nvPr>
        </p:nvSpPr>
        <p:spPr>
          <a:xfrm>
            <a:off x="0" y="0"/>
            <a:ext cx="12192000" cy="6858000"/>
          </a:xfrm>
        </p:spPr>
        <p:txBody>
          <a:bodyPr tIns="72000"/>
          <a:lstStyle>
            <a:lvl1pPr marL="0" indent="0" algn="ctr">
              <a:buNone/>
              <a:defRPr sz="1592"/>
            </a:lvl1pPr>
          </a:lstStyle>
          <a:p>
            <a:r>
              <a:rPr lang="da-DK" dirty="0"/>
              <a:t>Klik for at indsætte billede</a:t>
            </a:r>
          </a:p>
        </p:txBody>
      </p:sp>
      <p:sp>
        <p:nvSpPr>
          <p:cNvPr id="2" name="Title 1"/>
          <p:cNvSpPr>
            <a:spLocks noGrp="1"/>
          </p:cNvSpPr>
          <p:nvPr>
            <p:ph type="ctrTitle" hasCustomPrompt="1"/>
          </p:nvPr>
        </p:nvSpPr>
        <p:spPr>
          <a:xfrm>
            <a:off x="539749" y="3585600"/>
            <a:ext cx="6481764" cy="1692000"/>
          </a:xfrm>
        </p:spPr>
        <p:txBody>
          <a:bodyPr anchor="t"/>
          <a:lstStyle>
            <a:lvl1pPr algn="l">
              <a:defRPr sz="5380"/>
            </a:lvl1pPr>
          </a:lstStyle>
          <a:p>
            <a:r>
              <a:rPr lang="da-DK" dirty="0"/>
              <a:t>Klik for at tilføje titel</a:t>
            </a:r>
          </a:p>
        </p:txBody>
      </p:sp>
      <p:sp>
        <p:nvSpPr>
          <p:cNvPr id="4" name="Date_GeneralDate" hidden="1"/>
          <p:cNvSpPr>
            <a:spLocks noGrp="1"/>
          </p:cNvSpPr>
          <p:nvPr>
            <p:ph type="dt" sz="half" idx="10"/>
          </p:nvPr>
        </p:nvSpPr>
        <p:spPr>
          <a:xfrm>
            <a:off x="0" y="6912000"/>
            <a:ext cx="0" cy="0"/>
          </a:xfrm>
        </p:spPr>
        <p:txBody>
          <a:bodyPr/>
          <a:lstStyle>
            <a:lvl1pPr>
              <a:defRPr sz="100">
                <a:noFill/>
              </a:defRPr>
            </a:lvl1pPr>
          </a:lstStyle>
          <a:p>
            <a:fld id="{1620847D-2940-44AB-9044-AB962050DBC3}" type="datetime2">
              <a:rPr lang="da-DK" smtClean="0"/>
              <a:t>12. juni 2024</a:t>
            </a:fld>
            <a:endParaRPr lang="da-DK" dirty="0"/>
          </a:p>
        </p:txBody>
      </p:sp>
      <p:sp>
        <p:nvSpPr>
          <p:cNvPr id="5" name="FLD_PresentationTitle" hidden="1"/>
          <p:cNvSpPr>
            <a:spLocks noGrp="1"/>
          </p:cNvSpPr>
          <p:nvPr>
            <p:ph type="ftr" sz="quarter" idx="11"/>
          </p:nvPr>
        </p:nvSpPr>
        <p:spPr>
          <a:xfrm>
            <a:off x="0" y="6912000"/>
            <a:ext cx="0" cy="0"/>
          </a:xfrm>
        </p:spPr>
        <p:txBody>
          <a:bodyPr/>
          <a:lstStyle>
            <a:lvl1pPr>
              <a:defRPr sz="100">
                <a:noFill/>
              </a:defRPr>
            </a:lvl1pPr>
          </a:lstStyle>
          <a:p>
            <a:endParaRPr lang="da-DK" dirty="0"/>
          </a:p>
        </p:txBody>
      </p:sp>
      <p:sp>
        <p:nvSpPr>
          <p:cNvPr id="6" name="Slide Number Placeholder 5" hidden="1"/>
          <p:cNvSpPr>
            <a:spLocks noGrp="1"/>
          </p:cNvSpPr>
          <p:nvPr>
            <p:ph type="sldNum" sz="quarter" idx="12"/>
          </p:nvPr>
        </p:nvSpPr>
        <p:spPr>
          <a:xfrm>
            <a:off x="0" y="6912000"/>
            <a:ext cx="0" cy="0"/>
          </a:xfrm>
        </p:spPr>
        <p:txBody>
          <a:bodyPr/>
          <a:lstStyle>
            <a:lvl1pPr>
              <a:defRPr>
                <a:noFill/>
              </a:defRPr>
            </a:lvl1pPr>
          </a:lstStyle>
          <a:p>
            <a:fld id="{24C8C45C-947F-4981-8B3F-4F32E973C901}" type="slidenum">
              <a:rPr lang="da-DK" smtClean="0"/>
              <a:pPr/>
              <a:t>‹nr.›</a:t>
            </a:fld>
            <a:endParaRPr lang="da-DK" dirty="0"/>
          </a:p>
        </p:txBody>
      </p:sp>
      <p:sp>
        <p:nvSpPr>
          <p:cNvPr id="8" name="Text Placeholder 7">
            <a:extLst>
              <a:ext uri="{FF2B5EF4-FFF2-40B4-BE49-F238E27FC236}">
                <a16:creationId xmlns:a16="http://schemas.microsoft.com/office/drawing/2014/main" id="{431DB588-95DB-4901-AB99-76F206B7E6AB}"/>
              </a:ext>
            </a:extLst>
          </p:cNvPr>
          <p:cNvSpPr>
            <a:spLocks noGrp="1" noChangeAspect="1"/>
          </p:cNvSpPr>
          <p:nvPr>
            <p:ph type="body" sz="quarter" idx="18" hasCustomPrompt="1"/>
          </p:nvPr>
        </p:nvSpPr>
        <p:spPr>
          <a:xfrm>
            <a:off x="9799638" y="542879"/>
            <a:ext cx="1852362" cy="726798"/>
          </a:xfrm>
          <a:blipFill>
            <a:blip r:embed="rId2"/>
            <a:stretch>
              <a:fillRect/>
            </a:stretch>
          </a:blipFill>
        </p:spPr>
        <p:txBody>
          <a:bodyPr/>
          <a:lstStyle>
            <a:lvl1pPr marL="0" indent="0">
              <a:buNone/>
              <a:defRPr sz="100">
                <a:noFill/>
              </a:defRPr>
            </a:lvl1pPr>
          </a:lstStyle>
          <a:p>
            <a:pPr lvl="0"/>
            <a:r>
              <a:rPr lang="da-DK" dirty="0"/>
              <a:t>.</a:t>
            </a:r>
          </a:p>
        </p:txBody>
      </p:sp>
    </p:spTree>
    <p:extLst>
      <p:ext uri="{BB962C8B-B14F-4D97-AF65-F5344CB8AC3E}">
        <p14:creationId xmlns:p14="http://schemas.microsoft.com/office/powerpoint/2010/main" val="24884033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ags" Target="../tags/tag4.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ags" Target="../tags/tag12.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ags" Target="../tags/tag3.xml"/><Relationship Id="rId33" Type="http://schemas.openxmlformats.org/officeDocument/2006/relationships/tags" Target="../tags/tag1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ags" Target="../tags/tag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2.xml"/><Relationship Id="rId32" Type="http://schemas.openxmlformats.org/officeDocument/2006/relationships/tags" Target="../tags/tag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1.xml"/><Relationship Id="rId28" Type="http://schemas.openxmlformats.org/officeDocument/2006/relationships/tags" Target="../tags/tag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tags" Target="../tags/tag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 Id="rId27" Type="http://schemas.openxmlformats.org/officeDocument/2006/relationships/tags" Target="../tags/tag5.xml"/><Relationship Id="rId30" Type="http://schemas.openxmlformats.org/officeDocument/2006/relationships/tags" Target="../tags/tag8.xml"/><Relationship Id="rId35"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9750" y="539750"/>
            <a:ext cx="9259888" cy="934890"/>
          </a:xfrm>
          <a:prstGeom prst="rect">
            <a:avLst/>
          </a:prstGeom>
        </p:spPr>
        <p:txBody>
          <a:bodyPr vert="horz" lIns="0" tIns="0" rIns="0" bIns="0" rtlCol="0" anchor="t" anchorCtr="0">
            <a:noAutofit/>
          </a:bodyPr>
          <a:lstStyle/>
          <a:p>
            <a:r>
              <a:rPr lang="da-DK" dirty="0"/>
              <a:t>Klik for at redigere i master</a:t>
            </a:r>
          </a:p>
        </p:txBody>
      </p:sp>
      <p:sp>
        <p:nvSpPr>
          <p:cNvPr id="3" name="Text Placeholder 2"/>
          <p:cNvSpPr>
            <a:spLocks noGrp="1"/>
          </p:cNvSpPr>
          <p:nvPr>
            <p:ph type="body" idx="1"/>
          </p:nvPr>
        </p:nvSpPr>
        <p:spPr>
          <a:xfrm>
            <a:off x="539748" y="1800000"/>
            <a:ext cx="11113200" cy="4518000"/>
          </a:xfrm>
          <a:prstGeom prst="rect">
            <a:avLst/>
          </a:prstGeom>
        </p:spPr>
        <p:txBody>
          <a:bodyPr vert="horz" lIns="0" tIns="0" rIns="0" bIns="0" rtlCol="0">
            <a:noAutofit/>
          </a:bodyPr>
          <a:lstStyle/>
          <a:p>
            <a:pPr lvl="0"/>
            <a:r>
              <a:rPr lang="da-DK" noProof="0" dirty="0"/>
              <a:t>Click to </a:t>
            </a:r>
            <a:r>
              <a:rPr lang="da-DK" noProof="0" dirty="0" err="1"/>
              <a:t>edit</a:t>
            </a:r>
            <a:r>
              <a:rPr lang="da-DK" noProof="0" dirty="0"/>
              <a:t> Master </a:t>
            </a:r>
            <a:r>
              <a:rPr lang="da-DK" noProof="0" dirty="0" err="1"/>
              <a:t>text</a:t>
            </a:r>
            <a:r>
              <a:rPr lang="da-DK" noProof="0" dirty="0"/>
              <a:t> styles</a:t>
            </a:r>
          </a:p>
          <a:p>
            <a:pPr lvl="1"/>
            <a:r>
              <a:rPr lang="da-DK" noProof="0" dirty="0"/>
              <a:t>Second </a:t>
            </a:r>
            <a:r>
              <a:rPr lang="da-DK" noProof="0" dirty="0" err="1"/>
              <a:t>level</a:t>
            </a:r>
            <a:endParaRPr lang="da-DK" noProof="0" dirty="0"/>
          </a:p>
          <a:p>
            <a:pPr lvl="2"/>
            <a:r>
              <a:rPr lang="da-DK" noProof="0" dirty="0"/>
              <a:t>Third </a:t>
            </a:r>
            <a:r>
              <a:rPr lang="da-DK" noProof="0" dirty="0" err="1"/>
              <a:t>level</a:t>
            </a:r>
            <a:endParaRPr lang="da-DK" noProof="0" dirty="0"/>
          </a:p>
          <a:p>
            <a:pPr lvl="3"/>
            <a:r>
              <a:rPr lang="da-DK" noProof="0" dirty="0" err="1"/>
              <a:t>Fourth</a:t>
            </a:r>
            <a:r>
              <a:rPr lang="da-DK" noProof="0" dirty="0"/>
              <a:t> </a:t>
            </a:r>
            <a:r>
              <a:rPr lang="da-DK" noProof="0" dirty="0" err="1"/>
              <a:t>level</a:t>
            </a:r>
            <a:endParaRPr lang="da-DK" noProof="0" dirty="0"/>
          </a:p>
          <a:p>
            <a:pPr lvl="4"/>
            <a:r>
              <a:rPr lang="da-DK" noProof="0" dirty="0"/>
              <a:t>Fifth </a:t>
            </a:r>
            <a:r>
              <a:rPr lang="da-DK" noProof="0" dirty="0" err="1"/>
              <a:t>level</a:t>
            </a:r>
            <a:endParaRPr lang="da-DK" noProof="0" dirty="0"/>
          </a:p>
          <a:p>
            <a:pPr lvl="5"/>
            <a:r>
              <a:rPr lang="da-DK" noProof="0" dirty="0"/>
              <a:t>6</a:t>
            </a:r>
          </a:p>
          <a:p>
            <a:pPr lvl="6"/>
            <a:r>
              <a:rPr lang="da-DK" noProof="0" dirty="0"/>
              <a:t>7</a:t>
            </a:r>
          </a:p>
          <a:p>
            <a:pPr lvl="7"/>
            <a:r>
              <a:rPr lang="da-DK" noProof="0" dirty="0"/>
              <a:t>8</a:t>
            </a:r>
          </a:p>
          <a:p>
            <a:pPr lvl="8"/>
            <a:r>
              <a:rPr lang="da-DK" noProof="0" dirty="0"/>
              <a:t>9</a:t>
            </a:r>
          </a:p>
        </p:txBody>
      </p:sp>
      <p:sp>
        <p:nvSpPr>
          <p:cNvPr id="4" name="Date_GeneralDate"/>
          <p:cNvSpPr>
            <a:spLocks noGrp="1"/>
          </p:cNvSpPr>
          <p:nvPr>
            <p:ph type="dt" sz="half" idx="2"/>
          </p:nvPr>
        </p:nvSpPr>
        <p:spPr>
          <a:xfrm>
            <a:off x="1465263" y="6451200"/>
            <a:ext cx="1270800" cy="180000"/>
          </a:xfrm>
          <a:prstGeom prst="rect">
            <a:avLst/>
          </a:prstGeom>
        </p:spPr>
        <p:txBody>
          <a:bodyPr vert="horz" lIns="0" tIns="0" rIns="0" bIns="0" rtlCol="0" anchor="b" anchorCtr="0"/>
          <a:lstStyle>
            <a:lvl1pPr algn="l">
              <a:defRPr sz="796">
                <a:solidFill>
                  <a:schemeClr val="tx1"/>
                </a:solidFill>
              </a:defRPr>
            </a:lvl1pPr>
          </a:lstStyle>
          <a:p>
            <a:fld id="{F596E327-DAEB-43E9-99F4-183FC01F70E5}" type="datetime2">
              <a:rPr lang="da-DK" smtClean="0"/>
              <a:t>12. juni 2024</a:t>
            </a:fld>
            <a:endParaRPr lang="da-DK" dirty="0"/>
          </a:p>
        </p:txBody>
      </p:sp>
      <p:sp>
        <p:nvSpPr>
          <p:cNvPr id="5" name="FLD_PresentationTitle"/>
          <p:cNvSpPr>
            <a:spLocks noGrp="1"/>
          </p:cNvSpPr>
          <p:nvPr>
            <p:ph type="ftr" sz="quarter" idx="3"/>
          </p:nvPr>
        </p:nvSpPr>
        <p:spPr>
          <a:xfrm>
            <a:off x="3317875" y="6451200"/>
            <a:ext cx="4356000" cy="180000"/>
          </a:xfrm>
          <a:prstGeom prst="rect">
            <a:avLst/>
          </a:prstGeom>
        </p:spPr>
        <p:txBody>
          <a:bodyPr vert="horz" lIns="0" tIns="0" rIns="0" bIns="0" rtlCol="0" anchor="b" anchorCtr="0"/>
          <a:lstStyle>
            <a:lvl1pPr algn="l">
              <a:defRPr sz="796">
                <a:solidFill>
                  <a:schemeClr val="tx1"/>
                </a:solidFill>
              </a:defRPr>
            </a:lvl1pPr>
          </a:lstStyle>
          <a:p>
            <a:endParaRPr lang="da-DK" dirty="0"/>
          </a:p>
        </p:txBody>
      </p:sp>
      <p:sp>
        <p:nvSpPr>
          <p:cNvPr id="6" name="Slide Number Placeholder 5"/>
          <p:cNvSpPr>
            <a:spLocks noGrp="1"/>
          </p:cNvSpPr>
          <p:nvPr>
            <p:ph type="sldNum" sz="quarter" idx="4"/>
          </p:nvPr>
        </p:nvSpPr>
        <p:spPr>
          <a:xfrm>
            <a:off x="540000" y="6451200"/>
            <a:ext cx="277200" cy="180000"/>
          </a:xfrm>
          <a:prstGeom prst="rect">
            <a:avLst/>
          </a:prstGeom>
        </p:spPr>
        <p:txBody>
          <a:bodyPr vert="horz" lIns="0" tIns="0" rIns="0" bIns="0" rtlCol="0" anchor="b" anchorCtr="0"/>
          <a:lstStyle>
            <a:lvl1pPr algn="r">
              <a:defRPr sz="796">
                <a:solidFill>
                  <a:schemeClr val="tx1"/>
                </a:solidFill>
              </a:defRPr>
            </a:lvl1pPr>
          </a:lstStyle>
          <a:p>
            <a:pPr algn="l"/>
            <a:fld id="{24C8C45C-947F-4981-8B3F-4F32E973C901}" type="slidenum">
              <a:rPr lang="da-DK" smtClean="0"/>
              <a:pPr algn="l"/>
              <a:t>‹nr.›</a:t>
            </a:fld>
            <a:endParaRPr lang="da-DK" dirty="0"/>
          </a:p>
        </p:txBody>
      </p:sp>
      <p:pic>
        <p:nvPicPr>
          <p:cNvPr id="9" name="STIL logo">
            <a:extLst>
              <a:ext uri="{FF2B5EF4-FFF2-40B4-BE49-F238E27FC236}">
                <a16:creationId xmlns:a16="http://schemas.microsoft.com/office/drawing/2014/main" id="{8B849FC9-42D4-4B8C-BABD-53794C600102}"/>
              </a:ext>
            </a:extLst>
          </p:cNvPr>
          <p:cNvPicPr>
            <a:picLocks noChangeAspect="1"/>
          </p:cNvPicPr>
          <p:nvPr userDrawn="1"/>
        </p:nvPicPr>
        <p:blipFill>
          <a:blip r:embed="rId35" cstate="hqprint">
            <a:extLst>
              <a:ext uri="{28A0092B-C50C-407E-A947-70E740481C1C}">
                <a14:useLocalDpi xmlns:a14="http://schemas.microsoft.com/office/drawing/2010/main" val="0"/>
              </a:ext>
            </a:extLst>
          </a:blip>
          <a:stretch>
            <a:fillRect/>
          </a:stretch>
        </p:blipFill>
        <p:spPr>
          <a:xfrm>
            <a:off x="9799642" y="540445"/>
            <a:ext cx="1848901" cy="729235"/>
          </a:xfrm>
          <a:prstGeom prst="rect">
            <a:avLst/>
          </a:prstGeom>
        </p:spPr>
      </p:pic>
      <p:sp>
        <p:nvSpPr>
          <p:cNvPr id="48" name="[WorkArea]" descr="&lt;?xml version=&quot;1.0&quot; encoding=&quot;utf-16&quot;?&gt;&#10;&lt;GridTheme xmlns:xsd=&quot;http://www.w3.org/2001/XMLSchema&quot; xmlns:xsi=&quot;http://www.w3.org/2001/XMLSchema-instance&quot;&gt;&#10;  &lt;GuideLines /&gt;&#10;  &lt;SubGrids&gt;&#10;    &lt;SubGrid&gt;&#10;      &lt;Left&gt;42.5196838&lt;/Left&gt;&#10;      &lt;Top&gt;42.5196838&lt;/Top&gt;&#10;      &lt;Width&gt;72.91338&lt;/Width&gt;&#10;      &lt;Height&gt;454.960632&lt;/Height&gt;&#10;    &lt;/SubGrid&gt;&#10;    &lt;SubGrid&gt;&#10;      &lt;Left&gt;844.566956&lt;/Left&gt;&#10;      &lt;Top&gt;42.5196838&lt;/Top&gt;&#10;      &lt;Width&gt;72.91338&lt;/Width&gt;&#10;      &lt;Height&gt;454.960632&lt;/Height&gt;&#10;    &lt;/SubGrid&gt;&#10;    &lt;SubGrid&gt;&#10;      &lt;Left&gt;115.433067&lt;/Left&gt;&#10;      &lt;Top&gt;42.5196838&lt;/Top&gt;&#10;      &lt;Width&gt;72.91338&lt;/Width&gt;&#10;      &lt;Height&gt;454.960632&lt;/Height&gt;&#10;    &lt;/SubGrid&gt;&#10;    &lt;SubGrid&gt;&#10;      &lt;Left&gt;188.346451&lt;/Left&gt;&#10;      &lt;Top&gt;42.5196838&lt;/Top&gt;&#10;      &lt;Width&gt;72.91338&lt;/Width&gt;&#10;      &lt;Height&gt;454.960632&lt;/Height&gt;&#10;    &lt;/SubGrid&gt;&#10;    &lt;SubGrid&gt;&#10;      &lt;Left&gt;261.259857&lt;/Left&gt;&#10;      &lt;Top&gt;42.5196838&lt;/Top&gt;&#10;      &lt;Width&gt;72.91338&lt;/Width&gt;&#10;      &lt;Height&gt;454.960632&lt;/Height&gt;&#10;    &lt;/SubGrid&gt;&#10;    &lt;SubGrid&gt;&#10;      &lt;Left&gt;334.173218&lt;/Left&gt;&#10;      &lt;Top&gt;42.5196838&lt;/Top&gt;&#10;      &lt;Width&gt;72.91338&lt;/Width&gt;&#10;      &lt;Height&gt;454.960632&lt;/Height&gt;&#10;    &lt;/SubGrid&gt;&#10;    &lt;SubGrid&gt;&#10;      &lt;Left&gt;407.0866&lt;/Left&gt;&#10;      &lt;Top&gt;42.5196838&lt;/Top&gt;&#10;      &lt;Width&gt;72.91338&lt;/Width&gt;&#10;      &lt;Height&gt;454.960632&lt;/Height&gt;&#10;    &lt;/SubGrid&gt;&#10;    &lt;SubGrid&gt;&#10;      &lt;Left&gt;480&lt;/Left&gt;&#10;      &lt;Top&gt;42.5196838&lt;/Top&gt;&#10;      &lt;Width&gt;72.91338&lt;/Width&gt;&#10;      &lt;Height&gt;454.960632&lt;/Height&gt;&#10;    &lt;/SubGrid&gt;&#10;    &lt;SubGrid&gt;&#10;      &lt;Left&gt;552.9134&lt;/Left&gt;&#10;      &lt;Top&gt;42.5196838&lt;/Top&gt;&#10;      &lt;Width&gt;72.91338&lt;/Width&gt;&#10;      &lt;Height&gt;454.960632&lt;/Height&gt;&#10;    &lt;/SubGrid&gt;&#10;    &lt;SubGrid&gt;&#10;      &lt;Left&gt;625.8268&lt;/Left&gt;&#10;      &lt;Top&gt;42.5196838&lt;/Top&gt;&#10;      &lt;Width&gt;72.91338&lt;/Width&gt;&#10;      &lt;Height&gt;454.960632&lt;/Height&gt;&#10;    &lt;/SubGrid&gt;&#10;    &lt;SubGrid&gt;&#10;      &lt;Left&gt;698.7402&lt;/Left&gt;&#10;      &lt;Top&gt;42.5196838&lt;/Top&gt;&#10;      &lt;Width&gt;72.91338&lt;/Width&gt;&#10;      &lt;Height&gt;454.960632&lt;/Height&gt;&#10;    &lt;/SubGrid&gt;&#10;    &lt;SubGrid&gt;&#10;      &lt;Left&gt;771.653564&lt;/Left&gt;&#10;      &lt;Top&gt;42.5196838&lt;/Top&gt;&#10;      &lt;Width&gt;72.91338&lt;/Width&gt;&#10;      &lt;Height&gt;454.960632&lt;/Height&gt;&#10;    &lt;/SubGrid&gt;&#10;  &lt;/SubGrids&gt;&#10;  &lt;WorkArea&gt;&#10;    &lt;Top&gt;42.5196838&lt;/Top&gt;&#10;    &lt;Left&gt;42.5196838&lt;/Left&gt;&#10;    &lt;Width&gt;874.960632&lt;/Width&gt;&#10;    &lt;Height&gt;454.960632&lt;/Height&gt;&#10;  &lt;/WorkArea&gt;&#10;  &lt;AspectW&gt;16&lt;/AspectW&gt;&#10;  &lt;AspectH&gt;9&lt;/AspectH&gt;&#10;  &lt;Width&gt;960&lt;/Width&gt;&#10;  &lt;Height&gt;540&lt;/Height&gt;&#10;  &lt;HGap&gt;10&lt;/HGap&gt;&#10;  &lt;VGap&gt;10&lt;/VGap&gt;&#10;  &lt;OfficeVersion&gt;16&lt;/OfficeVersion&gt;&#10;&lt;/GridTheme&gt;" hidden="1">
            <a:extLst>
              <a:ext uri="{FF2B5EF4-FFF2-40B4-BE49-F238E27FC236}">
                <a16:creationId xmlns:a16="http://schemas.microsoft.com/office/drawing/2014/main" id="{A76B31BA-D75C-4E7F-8C0C-E7571815A4E6}"/>
              </a:ext>
            </a:extLst>
          </p:cNvPr>
          <p:cNvSpPr/>
          <p:nvPr userDrawn="1"/>
        </p:nvSpPr>
        <p:spPr>
          <a:xfrm>
            <a:off x="540004" y="540000"/>
            <a:ext cx="11112000" cy="5778000"/>
          </a:xfrm>
          <a:prstGeom prst="rect">
            <a:avLst/>
          </a:prstGeom>
          <a:solidFill>
            <a:srgbClr val="EAEAEA">
              <a:alpha val="50000"/>
            </a:srgbClr>
          </a:solidFill>
          <a:ln w="12700" cap="flat" cmpd="sng" algn="ctr">
            <a:solidFill>
              <a:schemeClr val="accent1">
                <a:alpha val="0"/>
              </a:schemeClr>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49" name="Rectangle 48" hidden="1">
            <a:extLst>
              <a:ext uri="{FF2B5EF4-FFF2-40B4-BE49-F238E27FC236}">
                <a16:creationId xmlns:a16="http://schemas.microsoft.com/office/drawing/2014/main" id="{F9C0A994-14E1-4B65-BF2E-8D31F94A8C9A}"/>
              </a:ext>
            </a:extLst>
          </p:cNvPr>
          <p:cNvSpPr/>
          <p:nvPr userDrawn="1">
            <p:custDataLst>
              <p:tags r:id="rId23"/>
            </p:custDataLst>
          </p:nvPr>
        </p:nvSpPr>
        <p:spPr>
          <a:xfrm>
            <a:off x="540000"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0" name="Rectangle 49" hidden="1">
            <a:extLst>
              <a:ext uri="{FF2B5EF4-FFF2-40B4-BE49-F238E27FC236}">
                <a16:creationId xmlns:a16="http://schemas.microsoft.com/office/drawing/2014/main" id="{0A3D5CF3-4482-45C0-8C71-0B45B46988E1}"/>
              </a:ext>
            </a:extLst>
          </p:cNvPr>
          <p:cNvSpPr/>
          <p:nvPr userDrawn="1">
            <p:custDataLst>
              <p:tags r:id="rId24"/>
            </p:custDataLst>
          </p:nvPr>
        </p:nvSpPr>
        <p:spPr>
          <a:xfrm>
            <a:off x="10726004"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1" name="Rectangle 50" hidden="1">
            <a:extLst>
              <a:ext uri="{FF2B5EF4-FFF2-40B4-BE49-F238E27FC236}">
                <a16:creationId xmlns:a16="http://schemas.microsoft.com/office/drawing/2014/main" id="{91A6C0AD-2321-4FAC-98D6-47B635CD631B}"/>
              </a:ext>
            </a:extLst>
          </p:cNvPr>
          <p:cNvSpPr/>
          <p:nvPr userDrawn="1">
            <p:custDataLst>
              <p:tags r:id="rId25"/>
            </p:custDataLst>
          </p:nvPr>
        </p:nvSpPr>
        <p:spPr>
          <a:xfrm>
            <a:off x="1466004"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2" name="Rectangle 51" hidden="1">
            <a:extLst>
              <a:ext uri="{FF2B5EF4-FFF2-40B4-BE49-F238E27FC236}">
                <a16:creationId xmlns:a16="http://schemas.microsoft.com/office/drawing/2014/main" id="{9997466F-BE42-4D2B-A88B-8A59B0D18CC6}"/>
              </a:ext>
            </a:extLst>
          </p:cNvPr>
          <p:cNvSpPr/>
          <p:nvPr userDrawn="1">
            <p:custDataLst>
              <p:tags r:id="rId26"/>
            </p:custDataLst>
          </p:nvPr>
        </p:nvSpPr>
        <p:spPr>
          <a:xfrm>
            <a:off x="2392000"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3" name="Rectangle 52" hidden="1">
            <a:extLst>
              <a:ext uri="{FF2B5EF4-FFF2-40B4-BE49-F238E27FC236}">
                <a16:creationId xmlns:a16="http://schemas.microsoft.com/office/drawing/2014/main" id="{765A479C-2EBC-4B0C-B887-9C571D0D519A}"/>
              </a:ext>
            </a:extLst>
          </p:cNvPr>
          <p:cNvSpPr/>
          <p:nvPr userDrawn="1">
            <p:custDataLst>
              <p:tags r:id="rId27"/>
            </p:custDataLst>
          </p:nvPr>
        </p:nvSpPr>
        <p:spPr>
          <a:xfrm>
            <a:off x="3318000"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4" name="Rectangle 53" hidden="1">
            <a:extLst>
              <a:ext uri="{FF2B5EF4-FFF2-40B4-BE49-F238E27FC236}">
                <a16:creationId xmlns:a16="http://schemas.microsoft.com/office/drawing/2014/main" id="{2051B843-22F2-46D7-A0BD-EC58E0BFFE2D}"/>
              </a:ext>
            </a:extLst>
          </p:cNvPr>
          <p:cNvSpPr/>
          <p:nvPr userDrawn="1">
            <p:custDataLst>
              <p:tags r:id="rId28"/>
            </p:custDataLst>
          </p:nvPr>
        </p:nvSpPr>
        <p:spPr>
          <a:xfrm>
            <a:off x="4244004"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5" name="Rectangle 54" hidden="1">
            <a:extLst>
              <a:ext uri="{FF2B5EF4-FFF2-40B4-BE49-F238E27FC236}">
                <a16:creationId xmlns:a16="http://schemas.microsoft.com/office/drawing/2014/main" id="{C83AE160-C72F-4AE8-933A-E591ED1F5631}"/>
              </a:ext>
            </a:extLst>
          </p:cNvPr>
          <p:cNvSpPr/>
          <p:nvPr userDrawn="1">
            <p:custDataLst>
              <p:tags r:id="rId29"/>
            </p:custDataLst>
          </p:nvPr>
        </p:nvSpPr>
        <p:spPr>
          <a:xfrm>
            <a:off x="5170000"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6" name="Rectangle 55" hidden="1">
            <a:extLst>
              <a:ext uri="{FF2B5EF4-FFF2-40B4-BE49-F238E27FC236}">
                <a16:creationId xmlns:a16="http://schemas.microsoft.com/office/drawing/2014/main" id="{594F49F7-0972-4D67-87A1-DFE4CBB61EB3}"/>
              </a:ext>
            </a:extLst>
          </p:cNvPr>
          <p:cNvSpPr/>
          <p:nvPr userDrawn="1">
            <p:custDataLst>
              <p:tags r:id="rId30"/>
            </p:custDataLst>
          </p:nvPr>
        </p:nvSpPr>
        <p:spPr>
          <a:xfrm>
            <a:off x="6096004"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7" name="Rectangle 56" hidden="1">
            <a:extLst>
              <a:ext uri="{FF2B5EF4-FFF2-40B4-BE49-F238E27FC236}">
                <a16:creationId xmlns:a16="http://schemas.microsoft.com/office/drawing/2014/main" id="{F217BAF2-A665-41EF-9B43-8AB8D46187BC}"/>
              </a:ext>
            </a:extLst>
          </p:cNvPr>
          <p:cNvSpPr/>
          <p:nvPr userDrawn="1">
            <p:custDataLst>
              <p:tags r:id="rId31"/>
            </p:custDataLst>
          </p:nvPr>
        </p:nvSpPr>
        <p:spPr>
          <a:xfrm>
            <a:off x="7022000"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8" name="Rectangle 57" hidden="1">
            <a:extLst>
              <a:ext uri="{FF2B5EF4-FFF2-40B4-BE49-F238E27FC236}">
                <a16:creationId xmlns:a16="http://schemas.microsoft.com/office/drawing/2014/main" id="{1A52CB47-659A-4D1B-9DB5-6E70ADC7A6D9}"/>
              </a:ext>
            </a:extLst>
          </p:cNvPr>
          <p:cNvSpPr/>
          <p:nvPr userDrawn="1">
            <p:custDataLst>
              <p:tags r:id="rId32"/>
            </p:custDataLst>
          </p:nvPr>
        </p:nvSpPr>
        <p:spPr>
          <a:xfrm>
            <a:off x="7948004"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59" name="Rectangle 58" hidden="1">
            <a:extLst>
              <a:ext uri="{FF2B5EF4-FFF2-40B4-BE49-F238E27FC236}">
                <a16:creationId xmlns:a16="http://schemas.microsoft.com/office/drawing/2014/main" id="{56726B8B-8012-4B0A-9AFD-9D2C92153168}"/>
              </a:ext>
            </a:extLst>
          </p:cNvPr>
          <p:cNvSpPr/>
          <p:nvPr userDrawn="1">
            <p:custDataLst>
              <p:tags r:id="rId33"/>
            </p:custDataLst>
          </p:nvPr>
        </p:nvSpPr>
        <p:spPr>
          <a:xfrm>
            <a:off x="8874004"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
        <p:nvSpPr>
          <p:cNvPr id="60" name="Rectangle 59" hidden="1">
            <a:extLst>
              <a:ext uri="{FF2B5EF4-FFF2-40B4-BE49-F238E27FC236}">
                <a16:creationId xmlns:a16="http://schemas.microsoft.com/office/drawing/2014/main" id="{A3D8B656-0133-4298-A12F-22A206B2F9E8}"/>
              </a:ext>
            </a:extLst>
          </p:cNvPr>
          <p:cNvSpPr/>
          <p:nvPr userDrawn="1">
            <p:custDataLst>
              <p:tags r:id="rId34"/>
            </p:custDataLst>
          </p:nvPr>
        </p:nvSpPr>
        <p:spPr>
          <a:xfrm>
            <a:off x="9800000" y="540000"/>
            <a:ext cx="926000" cy="5778000"/>
          </a:xfrm>
          <a:prstGeom prst="rect">
            <a:avLst/>
          </a:prstGeom>
          <a:noFill/>
          <a:ln w="12700" cap="flat" cmpd="sng" algn="ctr">
            <a:solidFill>
              <a:srgbClr val="5B9BD5"/>
            </a:solidFill>
            <a:prstDash val="solid"/>
            <a:miter lim="800000"/>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a-DK" sz="1992" noProof="0" dirty="0" err="1"/>
          </a:p>
        </p:txBody>
      </p:sp>
    </p:spTree>
    <p:extLst>
      <p:ext uri="{BB962C8B-B14F-4D97-AF65-F5344CB8AC3E}">
        <p14:creationId xmlns:p14="http://schemas.microsoft.com/office/powerpoint/2010/main" val="180999990"/>
      </p:ext>
    </p:extLst>
  </p:cSld>
  <p:clrMap bg1="lt1" tx1="dk1" bg2="lt2" tx2="dk2" accent1="accent1" accent2="accent2" accent3="accent3" accent4="accent4" accent5="accent5" accent6="accent6" hlink="hlink" folHlink="folHlink"/>
  <p:sldLayoutIdLst>
    <p:sldLayoutId id="2147483731" r:id="rId1"/>
    <p:sldLayoutId id="2147483745" r:id="rId2"/>
    <p:sldLayoutId id="2147483730" r:id="rId3"/>
    <p:sldLayoutId id="2147483743" r:id="rId4"/>
    <p:sldLayoutId id="2147483649" r:id="rId5"/>
    <p:sldLayoutId id="2147483735" r:id="rId6"/>
    <p:sldLayoutId id="2147483732" r:id="rId7"/>
    <p:sldLayoutId id="2147483658" r:id="rId8"/>
    <p:sldLayoutId id="2147483744" r:id="rId9"/>
    <p:sldLayoutId id="2147483740" r:id="rId10"/>
    <p:sldLayoutId id="2147483721" r:id="rId11"/>
    <p:sldLayoutId id="2147483652" r:id="rId12"/>
    <p:sldLayoutId id="2147483734" r:id="rId13"/>
    <p:sldLayoutId id="2147483733" r:id="rId14"/>
    <p:sldLayoutId id="2147483742" r:id="rId15"/>
    <p:sldLayoutId id="2147483737" r:id="rId16"/>
    <p:sldLayoutId id="2147483736" r:id="rId17"/>
    <p:sldLayoutId id="2147483738" r:id="rId18"/>
    <p:sldLayoutId id="2147483654" r:id="rId19"/>
    <p:sldLayoutId id="2147483655" r:id="rId20"/>
    <p:sldLayoutId id="2147483746" r:id="rId21"/>
  </p:sldLayoutIdLst>
  <p:hf hdr="0" ftr="0"/>
  <p:txStyles>
    <p:titleStyle>
      <a:lvl1pPr algn="l" defTabSz="910748" rtl="0" eaLnBrk="1" latinLnBrk="0" hangingPunct="1">
        <a:lnSpc>
          <a:spcPct val="83000"/>
        </a:lnSpc>
        <a:spcBef>
          <a:spcPct val="0"/>
        </a:spcBef>
        <a:buNone/>
        <a:defRPr sz="3584" kern="1200">
          <a:solidFill>
            <a:schemeClr val="tx1"/>
          </a:solidFill>
          <a:latin typeface="+mj-lt"/>
          <a:ea typeface="+mj-ea"/>
          <a:cs typeface="+mj-cs"/>
        </a:defRPr>
      </a:lvl1pPr>
    </p:titleStyle>
    <p:bodyStyle>
      <a:lvl1pPr marL="179281" indent="-179281" algn="l" defTabSz="910748" rtl="0" eaLnBrk="1" latinLnBrk="0" hangingPunct="1">
        <a:lnSpc>
          <a:spcPct val="100000"/>
        </a:lnSpc>
        <a:spcBef>
          <a:spcPts val="1196"/>
        </a:spcBef>
        <a:buClr>
          <a:schemeClr val="accent1"/>
        </a:buClr>
        <a:buFont typeface="Arial" panose="020B0604020202020204" pitchFamily="34" charset="0"/>
        <a:buChar char="•"/>
        <a:defRPr sz="1992" kern="1200">
          <a:solidFill>
            <a:schemeClr val="tx1"/>
          </a:solidFill>
          <a:latin typeface="+mn-lt"/>
          <a:ea typeface="+mn-ea"/>
          <a:cs typeface="+mn-cs"/>
        </a:defRPr>
      </a:lvl1pPr>
      <a:lvl2pPr marL="358562" indent="-179281" algn="l" defTabSz="910748" rtl="0" eaLnBrk="1" latinLnBrk="0" hangingPunct="1">
        <a:lnSpc>
          <a:spcPct val="100000"/>
        </a:lnSpc>
        <a:spcBef>
          <a:spcPts val="596"/>
        </a:spcBef>
        <a:buClr>
          <a:schemeClr val="accent1"/>
        </a:buClr>
        <a:buFont typeface="Arial" panose="020B0604020202020204" pitchFamily="34" charset="0"/>
        <a:buChar char="•"/>
        <a:defRPr sz="1792" kern="1200">
          <a:solidFill>
            <a:schemeClr val="tx1"/>
          </a:solidFill>
          <a:latin typeface="+mn-lt"/>
          <a:ea typeface="+mn-ea"/>
          <a:cs typeface="+mn-cs"/>
        </a:defRPr>
      </a:lvl2pPr>
      <a:lvl3pPr marL="537844" indent="-179281" algn="l" defTabSz="910748" rtl="0" eaLnBrk="1" latinLnBrk="0" hangingPunct="1">
        <a:lnSpc>
          <a:spcPct val="100000"/>
        </a:lnSpc>
        <a:spcBef>
          <a:spcPts val="596"/>
        </a:spcBef>
        <a:buClr>
          <a:schemeClr val="accent1"/>
        </a:buClr>
        <a:buFont typeface="Arial" panose="020B0604020202020204" pitchFamily="34" charset="0"/>
        <a:buChar char="•"/>
        <a:defRPr sz="1592" kern="1200">
          <a:solidFill>
            <a:schemeClr val="tx1"/>
          </a:solidFill>
          <a:latin typeface="+mn-lt"/>
          <a:ea typeface="+mn-ea"/>
          <a:cs typeface="+mn-cs"/>
        </a:defRPr>
      </a:lvl3pPr>
      <a:lvl4pPr marL="0" indent="0" algn="l" defTabSz="910748" rtl="0" eaLnBrk="1" latinLnBrk="0" hangingPunct="1">
        <a:lnSpc>
          <a:spcPct val="100000"/>
        </a:lnSpc>
        <a:spcBef>
          <a:spcPts val="596"/>
        </a:spcBef>
        <a:buFont typeface="Arial" panose="020B0604020202020204" pitchFamily="34" charset="0"/>
        <a:buChar char="​"/>
        <a:defRPr sz="1992" b="1" kern="1200">
          <a:solidFill>
            <a:schemeClr val="tx1"/>
          </a:solidFill>
          <a:latin typeface="+mn-lt"/>
          <a:ea typeface="+mn-ea"/>
          <a:cs typeface="+mn-cs"/>
        </a:defRPr>
      </a:lvl4pPr>
      <a:lvl5pPr marL="0" indent="0" algn="l" defTabSz="910748" rtl="0" eaLnBrk="1" latinLnBrk="0" hangingPunct="1">
        <a:lnSpc>
          <a:spcPct val="100000"/>
        </a:lnSpc>
        <a:spcBef>
          <a:spcPts val="596"/>
        </a:spcBef>
        <a:buFont typeface="Arial" panose="020B0604020202020204" pitchFamily="34" charset="0"/>
        <a:buChar char="​"/>
        <a:defRPr sz="1992" kern="1200">
          <a:solidFill>
            <a:schemeClr val="tx1"/>
          </a:solidFill>
          <a:latin typeface="+mn-lt"/>
          <a:ea typeface="+mn-ea"/>
          <a:cs typeface="+mn-cs"/>
        </a:defRPr>
      </a:lvl5pPr>
      <a:lvl6pPr marL="179281" indent="-179281" algn="l" defTabSz="910748" rtl="0" eaLnBrk="1" latinLnBrk="0" hangingPunct="1">
        <a:lnSpc>
          <a:spcPct val="100000"/>
        </a:lnSpc>
        <a:spcBef>
          <a:spcPts val="596"/>
        </a:spcBef>
        <a:buFont typeface="+mj-lt"/>
        <a:buAutoNum type="arabicParenR"/>
        <a:defRPr sz="996" kern="1200">
          <a:solidFill>
            <a:schemeClr val="tx1"/>
          </a:solidFill>
          <a:latin typeface="+mn-lt"/>
          <a:ea typeface="+mn-ea"/>
          <a:cs typeface="+mn-cs"/>
        </a:defRPr>
      </a:lvl6pPr>
      <a:lvl7pPr marL="227687" indent="-227687" algn="l" defTabSz="910748" rtl="0" eaLnBrk="1" latinLnBrk="0" hangingPunct="1">
        <a:lnSpc>
          <a:spcPct val="100000"/>
        </a:lnSpc>
        <a:spcBef>
          <a:spcPts val="596"/>
        </a:spcBef>
        <a:buFont typeface="+mj-lt"/>
        <a:buAutoNum type="alphaLcParenR"/>
        <a:defRPr sz="996" kern="1200" baseline="0">
          <a:solidFill>
            <a:schemeClr val="tx1"/>
          </a:solidFill>
          <a:latin typeface="+mn-lt"/>
          <a:ea typeface="+mn-ea"/>
          <a:cs typeface="+mn-cs"/>
        </a:defRPr>
      </a:lvl7pPr>
      <a:lvl8pPr marL="179281" indent="-179281" algn="l" defTabSz="910748" rtl="0" eaLnBrk="1" latinLnBrk="0" hangingPunct="1">
        <a:lnSpc>
          <a:spcPct val="100000"/>
        </a:lnSpc>
        <a:spcBef>
          <a:spcPts val="596"/>
        </a:spcBef>
        <a:buFont typeface="Arial" panose="020B0604020202020204" pitchFamily="34" charset="0"/>
        <a:buChar char="•"/>
        <a:defRPr sz="996" kern="1200">
          <a:solidFill>
            <a:schemeClr val="tx1"/>
          </a:solidFill>
          <a:latin typeface="+mn-lt"/>
          <a:ea typeface="+mn-ea"/>
          <a:cs typeface="+mn-cs"/>
        </a:defRPr>
      </a:lvl8pPr>
      <a:lvl9pPr marL="0" indent="0" algn="l" defTabSz="910748" rtl="0" eaLnBrk="1" latinLnBrk="0" hangingPunct="1">
        <a:lnSpc>
          <a:spcPct val="100000"/>
        </a:lnSpc>
        <a:spcBef>
          <a:spcPts val="596"/>
        </a:spcBef>
        <a:buFont typeface="Arial" panose="020B0604020202020204" pitchFamily="34" charset="0"/>
        <a:buNone/>
        <a:defRPr sz="7172" kern="1200" baseline="0">
          <a:solidFill>
            <a:schemeClr val="tx1"/>
          </a:solidFill>
          <a:latin typeface="+mj-lt"/>
          <a:ea typeface="+mn-ea"/>
          <a:cs typeface="+mn-cs"/>
        </a:defRPr>
      </a:lvl9pPr>
    </p:bodyStyle>
    <p:otherStyle>
      <a:defPPr>
        <a:defRPr lang="en-US"/>
      </a:defPPr>
      <a:lvl1pPr marL="0" algn="l" defTabSz="910748" rtl="0" eaLnBrk="1" latinLnBrk="0" hangingPunct="1">
        <a:defRPr sz="1792" kern="1200">
          <a:solidFill>
            <a:schemeClr val="tx1"/>
          </a:solidFill>
          <a:latin typeface="+mn-lt"/>
          <a:ea typeface="+mn-ea"/>
          <a:cs typeface="+mn-cs"/>
        </a:defRPr>
      </a:lvl1pPr>
      <a:lvl2pPr marL="455374" algn="l" defTabSz="910748" rtl="0" eaLnBrk="1" latinLnBrk="0" hangingPunct="1">
        <a:defRPr sz="1792" kern="1200">
          <a:solidFill>
            <a:schemeClr val="tx1"/>
          </a:solidFill>
          <a:latin typeface="+mn-lt"/>
          <a:ea typeface="+mn-ea"/>
          <a:cs typeface="+mn-cs"/>
        </a:defRPr>
      </a:lvl2pPr>
      <a:lvl3pPr marL="910748" algn="l" defTabSz="910748" rtl="0" eaLnBrk="1" latinLnBrk="0" hangingPunct="1">
        <a:defRPr sz="1792" kern="1200">
          <a:solidFill>
            <a:schemeClr val="tx1"/>
          </a:solidFill>
          <a:latin typeface="+mn-lt"/>
          <a:ea typeface="+mn-ea"/>
          <a:cs typeface="+mn-cs"/>
        </a:defRPr>
      </a:lvl3pPr>
      <a:lvl4pPr marL="1366122" algn="l" defTabSz="910748" rtl="0" eaLnBrk="1" latinLnBrk="0" hangingPunct="1">
        <a:defRPr sz="1792" kern="1200">
          <a:solidFill>
            <a:schemeClr val="tx1"/>
          </a:solidFill>
          <a:latin typeface="+mn-lt"/>
          <a:ea typeface="+mn-ea"/>
          <a:cs typeface="+mn-cs"/>
        </a:defRPr>
      </a:lvl4pPr>
      <a:lvl5pPr marL="1821496" algn="l" defTabSz="910748" rtl="0" eaLnBrk="1" latinLnBrk="0" hangingPunct="1">
        <a:defRPr sz="1792" kern="1200">
          <a:solidFill>
            <a:schemeClr val="tx1"/>
          </a:solidFill>
          <a:latin typeface="+mn-lt"/>
          <a:ea typeface="+mn-ea"/>
          <a:cs typeface="+mn-cs"/>
        </a:defRPr>
      </a:lvl5pPr>
      <a:lvl6pPr marL="2276870" algn="l" defTabSz="910748" rtl="0" eaLnBrk="1" latinLnBrk="0" hangingPunct="1">
        <a:defRPr sz="1792" kern="1200">
          <a:solidFill>
            <a:schemeClr val="tx1"/>
          </a:solidFill>
          <a:latin typeface="+mn-lt"/>
          <a:ea typeface="+mn-ea"/>
          <a:cs typeface="+mn-cs"/>
        </a:defRPr>
      </a:lvl6pPr>
      <a:lvl7pPr marL="2732244" algn="l" defTabSz="910748" rtl="0" eaLnBrk="1" latinLnBrk="0" hangingPunct="1">
        <a:defRPr sz="1792" kern="1200">
          <a:solidFill>
            <a:schemeClr val="tx1"/>
          </a:solidFill>
          <a:latin typeface="+mn-lt"/>
          <a:ea typeface="+mn-ea"/>
          <a:cs typeface="+mn-cs"/>
        </a:defRPr>
      </a:lvl7pPr>
      <a:lvl8pPr marL="3187618" algn="l" defTabSz="910748" rtl="0" eaLnBrk="1" latinLnBrk="0" hangingPunct="1">
        <a:defRPr sz="1792" kern="1200">
          <a:solidFill>
            <a:schemeClr val="tx1"/>
          </a:solidFill>
          <a:latin typeface="+mn-lt"/>
          <a:ea typeface="+mn-ea"/>
          <a:cs typeface="+mn-cs"/>
        </a:defRPr>
      </a:lvl8pPr>
      <a:lvl9pPr marL="3642991" algn="l" defTabSz="910748" rtl="0" eaLnBrk="1" latinLnBrk="0" hangingPunct="1">
        <a:defRPr sz="1792"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40" userDrawn="1">
          <p15:clr>
            <a:srgbClr val="F26B43"/>
          </p15:clr>
        </p15:guide>
        <p15:guide id="2" pos="7339" userDrawn="1">
          <p15:clr>
            <a:srgbClr val="F26B43"/>
          </p15:clr>
        </p15:guide>
        <p15:guide id="3" orient="horz" pos="340" userDrawn="1">
          <p15:clr>
            <a:srgbClr val="F26B43"/>
          </p15:clr>
        </p15:guide>
        <p15:guide id="4" orient="horz" pos="3979" userDrawn="1">
          <p15:clr>
            <a:srgbClr val="F26B43"/>
          </p15:clr>
        </p15:guide>
        <p15:guide id="5" pos="923" userDrawn="1">
          <p15:clr>
            <a:srgbClr val="F26B43"/>
          </p15:clr>
        </p15:guide>
        <p15:guide id="6" pos="6756" userDrawn="1">
          <p15:clr>
            <a:srgbClr val="F26B43"/>
          </p15:clr>
        </p15:guide>
        <p15:guide id="7" pos="1506" userDrawn="1">
          <p15:clr>
            <a:srgbClr val="F26B43"/>
          </p15:clr>
        </p15:guide>
        <p15:guide id="8" pos="2090" userDrawn="1">
          <p15:clr>
            <a:srgbClr val="F26B43"/>
          </p15:clr>
        </p15:guide>
        <p15:guide id="9" pos="2673" userDrawn="1">
          <p15:clr>
            <a:srgbClr val="F26B43"/>
          </p15:clr>
        </p15:guide>
        <p15:guide id="10" pos="3256" userDrawn="1">
          <p15:clr>
            <a:srgbClr val="F26B43"/>
          </p15:clr>
        </p15:guide>
        <p15:guide id="11" pos="3840" userDrawn="1">
          <p15:clr>
            <a:srgbClr val="F26B43"/>
          </p15:clr>
        </p15:guide>
        <p15:guide id="12" pos="4423" userDrawn="1">
          <p15:clr>
            <a:srgbClr val="F26B43"/>
          </p15:clr>
        </p15:guide>
        <p15:guide id="13" pos="5006" userDrawn="1">
          <p15:clr>
            <a:srgbClr val="F26B43"/>
          </p15:clr>
        </p15:guide>
        <p15:guide id="14" pos="5589" userDrawn="1">
          <p15:clr>
            <a:srgbClr val="F26B43"/>
          </p15:clr>
        </p15:guide>
        <p15:guide id="15" pos="617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8.jpeg"/></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2285750" y="4094303"/>
            <a:ext cx="9473860" cy="2285232"/>
          </a:xfrm>
        </p:spPr>
        <p:txBody>
          <a:bodyPr/>
          <a:lstStyle/>
          <a:p>
            <a:pPr>
              <a:lnSpc>
                <a:spcPct val="100000"/>
              </a:lnSpc>
            </a:pPr>
            <a:r>
              <a:rPr lang="da-DK" dirty="0" smtClean="0"/>
              <a:t>Import af lærepladsforhold </a:t>
            </a:r>
            <a:br>
              <a:rPr lang="da-DK" dirty="0" smtClean="0"/>
            </a:br>
            <a:r>
              <a:rPr lang="da-DK" dirty="0" smtClean="0"/>
              <a:t>fra EASY-P til Lærepladsen.dk</a:t>
            </a:r>
            <a:endParaRPr lang="da-DK" dirty="0"/>
          </a:p>
        </p:txBody>
      </p:sp>
      <p:sp>
        <p:nvSpPr>
          <p:cNvPr id="11" name="Pladsholder til tekst 10"/>
          <p:cNvSpPr>
            <a:spLocks noGrp="1"/>
          </p:cNvSpPr>
          <p:nvPr>
            <p:ph type="body" sz="quarter" idx="18"/>
          </p:nvPr>
        </p:nvSpPr>
        <p:spPr/>
        <p:txBody>
          <a:bodyPr/>
          <a:lstStyle/>
          <a:p>
            <a:endParaRPr lang="da-DK"/>
          </a:p>
        </p:txBody>
      </p:sp>
      <p:sp>
        <p:nvSpPr>
          <p:cNvPr id="4" name="Pladsholder til dato 3"/>
          <p:cNvSpPr>
            <a:spLocks noGrp="1"/>
          </p:cNvSpPr>
          <p:nvPr>
            <p:ph type="dt" sz="half" idx="10"/>
          </p:nvPr>
        </p:nvSpPr>
        <p:spPr/>
        <p:txBody>
          <a:bodyPr/>
          <a:lstStyle/>
          <a:p>
            <a:fld id="{F9F0A9FE-7243-42BC-A71C-38DE25DCBAEC}" type="datetime2">
              <a:rPr lang="da-DK" noProof="0" smtClean="0"/>
              <a:t>12. juni 2024</a:t>
            </a:fld>
            <a:endParaRPr lang="da-DK" noProof="0" dirty="0"/>
          </a:p>
        </p:txBody>
      </p:sp>
      <p:sp>
        <p:nvSpPr>
          <p:cNvPr id="5" name="Pladsholder til slidenummer 4"/>
          <p:cNvSpPr>
            <a:spLocks noGrp="1"/>
          </p:cNvSpPr>
          <p:nvPr>
            <p:ph type="sldNum" sz="quarter" idx="12"/>
          </p:nvPr>
        </p:nvSpPr>
        <p:spPr/>
        <p:txBody>
          <a:bodyPr/>
          <a:lstStyle/>
          <a:p>
            <a:fld id="{859873C9-BF5D-4A9A-BB31-45BBB7BABAF7}" type="slidenum">
              <a:rPr lang="da-DK" smtClean="0"/>
              <a:pPr/>
              <a:t>1</a:t>
            </a:fld>
            <a:endParaRPr lang="da-DK" dirty="0"/>
          </a:p>
        </p:txBody>
      </p:sp>
      <p:pic>
        <p:nvPicPr>
          <p:cNvPr id="14" name="Picture Placeholder 12"/>
          <p:cNvPicPr>
            <a:picLocks noGrp="1" noChangeAspect="1"/>
          </p:cNvPicPr>
          <p:nvPr>
            <p:ph type="pic" sz="quarter" idx="14"/>
            <p:custDataLst>
              <p:tags r:id="rId1"/>
            </p:custDataLst>
          </p:nvPr>
        </p:nvPicPr>
        <p:blipFill rotWithShape="1">
          <a:blip r:embed="rId4">
            <a:extLst>
              <a:ext uri="{28A0092B-C50C-407E-A947-70E740481C1C}">
                <a14:useLocalDpi xmlns:a14="http://schemas.microsoft.com/office/drawing/2010/main" val="0"/>
              </a:ext>
            </a:extLst>
          </a:blip>
          <a:srcRect t="57161" b="623"/>
          <a:stretch/>
        </p:blipFill>
        <p:spPr>
          <a:xfrm>
            <a:off x="6343" y="3568"/>
            <a:ext cx="12180512" cy="3427230"/>
          </a:xfrm>
        </p:spPr>
      </p:pic>
    </p:spTree>
    <p:extLst>
      <p:ext uri="{BB962C8B-B14F-4D97-AF65-F5344CB8AC3E}">
        <p14:creationId xmlns:p14="http://schemas.microsoft.com/office/powerpoint/2010/main" val="2663335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Kontrol efter import</a:t>
            </a:r>
            <a:endParaRPr lang="da-DK" dirty="0"/>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10</a:t>
            </a:fld>
            <a:endParaRPr lang="da-DK" dirty="0"/>
          </a:p>
        </p:txBody>
      </p:sp>
      <p:sp>
        <p:nvSpPr>
          <p:cNvPr id="7" name="Pladsholder til tekst 6"/>
          <p:cNvSpPr>
            <a:spLocks noGrp="1"/>
          </p:cNvSpPr>
          <p:nvPr>
            <p:ph type="body" sz="quarter" idx="13"/>
          </p:nvPr>
        </p:nvSpPr>
        <p:spPr/>
        <p:txBody>
          <a:bodyPr/>
          <a:lstStyle/>
          <a:p>
            <a:endParaRPr lang="da-DK"/>
          </a:p>
        </p:txBody>
      </p:sp>
      <p:sp>
        <p:nvSpPr>
          <p:cNvPr id="24" name="Pladsholder til indhold 2"/>
          <p:cNvSpPr>
            <a:spLocks noGrp="1"/>
          </p:cNvSpPr>
          <p:nvPr>
            <p:ph sz="half" idx="1"/>
          </p:nvPr>
        </p:nvSpPr>
        <p:spPr>
          <a:xfrm>
            <a:off x="336552" y="1866729"/>
            <a:ext cx="8332789" cy="4518000"/>
          </a:xfrm>
        </p:spPr>
        <p:txBody>
          <a:bodyPr/>
          <a:lstStyle/>
          <a:p>
            <a:pPr marL="0" indent="0">
              <a:buNone/>
            </a:pPr>
            <a:r>
              <a:rPr lang="da-DK" dirty="0" smtClean="0"/>
              <a:t>Sammenlign data fra EASY-P med de dannede aftaledokumenter. Er der dannet korrekt antal aftaledokumenter (i eksemplet her en aftale og en afslutning)?</a:t>
            </a:r>
          </a:p>
          <a:p>
            <a:pPr marL="0" indent="0">
              <a:buNone/>
            </a:pPr>
            <a:endParaRPr lang="da-DK" dirty="0" smtClean="0"/>
          </a:p>
          <a:p>
            <a:pPr marL="0" indent="0">
              <a:buNone/>
            </a:pPr>
            <a:endParaRPr lang="da-DK" dirty="0" smtClean="0"/>
          </a:p>
        </p:txBody>
      </p:sp>
      <p:pic>
        <p:nvPicPr>
          <p:cNvPr id="31" name="Billede 3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8695" y="2808558"/>
            <a:ext cx="5023806" cy="3324121"/>
          </a:xfrm>
          <a:prstGeom prst="rect">
            <a:avLst/>
          </a:prstGeom>
          <a:ln>
            <a:solidFill>
              <a:schemeClr val="tx1"/>
            </a:solidFill>
          </a:ln>
        </p:spPr>
      </p:pic>
      <p:pic>
        <p:nvPicPr>
          <p:cNvPr id="28" name="Pladsholder til indhold 27"/>
          <p:cNvPicPr>
            <a:picLocks noGrp="1" noChangeAspect="1"/>
          </p:cNvPicPr>
          <p:nvPr>
            <p:ph sz="half" idx="2"/>
          </p:nvPr>
        </p:nvPicPr>
        <p:blipFill>
          <a:blip r:embed="rId4" cstate="print">
            <a:extLst>
              <a:ext uri="{28A0092B-C50C-407E-A947-70E740481C1C}">
                <a14:useLocalDpi xmlns:a14="http://schemas.microsoft.com/office/drawing/2010/main" val="0"/>
              </a:ext>
            </a:extLst>
          </a:blip>
          <a:stretch>
            <a:fillRect/>
          </a:stretch>
        </p:blipFill>
        <p:spPr>
          <a:xfrm>
            <a:off x="336517" y="3573880"/>
            <a:ext cx="6757176" cy="1224881"/>
          </a:xfrm>
          <a:ln>
            <a:solidFill>
              <a:schemeClr val="tx1"/>
            </a:solidFill>
          </a:ln>
        </p:spPr>
      </p:pic>
    </p:spTree>
    <p:extLst>
      <p:ext uri="{BB962C8B-B14F-4D97-AF65-F5344CB8AC3E}">
        <p14:creationId xmlns:p14="http://schemas.microsoft.com/office/powerpoint/2010/main" val="19866332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Kontrol efter import</a:t>
            </a:r>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11</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p:txBody>
          <a:bodyPr/>
          <a:lstStyle/>
          <a:p>
            <a:pPr marL="0" indent="0">
              <a:buNone/>
            </a:pPr>
            <a:r>
              <a:rPr lang="da-DK" dirty="0" smtClean="0"/>
              <a:t>Tjek om registreringerne fra EASY-P og Lærepladsen.dk er i overensstemmelse</a:t>
            </a:r>
            <a:r>
              <a:rPr lang="da-DK" dirty="0"/>
              <a:t> </a:t>
            </a:r>
            <a:r>
              <a:rPr lang="da-DK" dirty="0" smtClean="0"/>
              <a:t>med hinanden.</a:t>
            </a:r>
          </a:p>
          <a:p>
            <a:pPr marL="0" indent="0">
              <a:buNone/>
            </a:pPr>
            <a:endParaRPr lang="da-DK" dirty="0"/>
          </a:p>
          <a:p>
            <a:pPr marL="0" indent="0">
              <a:buNone/>
            </a:pPr>
            <a:r>
              <a:rPr lang="da-DK" dirty="0" smtClean="0"/>
              <a:t>Tilret om nødvendigt data i Lærepladsen.dk.</a:t>
            </a:r>
          </a:p>
          <a:p>
            <a:pPr marL="0" indent="0">
              <a:buNone/>
            </a:pPr>
            <a:endParaRPr lang="da-DK" dirty="0"/>
          </a:p>
          <a:p>
            <a:pPr marL="0" indent="0">
              <a:buNone/>
            </a:pPr>
            <a:r>
              <a:rPr lang="da-DK" dirty="0" smtClean="0"/>
              <a:t>Vigtigt: Læs den udvidede varslingstekst med vejledning til rettelse. Der er </a:t>
            </a:r>
            <a:r>
              <a:rPr lang="da-DK" dirty="0" smtClean="0"/>
              <a:t>situationer, </a:t>
            </a:r>
            <a:r>
              <a:rPr lang="da-DK" dirty="0" smtClean="0"/>
              <a:t>hvor der skal klikkes på ”Gem og næste</a:t>
            </a:r>
            <a:r>
              <a:rPr lang="da-DK" dirty="0" smtClean="0"/>
              <a:t>”, </a:t>
            </a:r>
            <a:r>
              <a:rPr lang="da-DK" i="1" dirty="0" smtClean="0"/>
              <a:t>uden</a:t>
            </a:r>
            <a:r>
              <a:rPr lang="da-DK" dirty="0" smtClean="0"/>
              <a:t> der er foretaget rettelser. </a:t>
            </a:r>
          </a:p>
          <a:p>
            <a:pPr marL="0" indent="0">
              <a:buNone/>
            </a:pPr>
            <a:r>
              <a:rPr lang="da-DK" dirty="0" smtClean="0"/>
              <a:t>Det bevirker, at feltændringer bliver korrekte.</a:t>
            </a:r>
            <a:endParaRPr lang="da-DK" dirty="0"/>
          </a:p>
        </p:txBody>
      </p:sp>
    </p:spTree>
    <p:extLst>
      <p:ext uri="{BB962C8B-B14F-4D97-AF65-F5344CB8AC3E}">
        <p14:creationId xmlns:p14="http://schemas.microsoft.com/office/powerpoint/2010/main" val="1183754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748" y="509270"/>
            <a:ext cx="8331026" cy="934890"/>
          </a:xfrm>
        </p:spPr>
        <p:txBody>
          <a:bodyPr/>
          <a:lstStyle/>
          <a:p>
            <a:r>
              <a:rPr lang="da-DK" dirty="0" smtClean="0"/>
              <a:t>Eksempler på varslingstekster</a:t>
            </a:r>
            <a:endParaRPr lang="da-DK" dirty="0"/>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12</a:t>
            </a:fld>
            <a:endParaRPr lang="da-DK" dirty="0"/>
          </a:p>
        </p:txBody>
      </p:sp>
      <p:sp>
        <p:nvSpPr>
          <p:cNvPr id="7" name="Pladsholder til tekst 6"/>
          <p:cNvSpPr>
            <a:spLocks noGrp="1"/>
          </p:cNvSpPr>
          <p:nvPr>
            <p:ph type="body" sz="quarter" idx="13"/>
          </p:nvPr>
        </p:nvSpPr>
        <p:spPr/>
        <p:txBody>
          <a:bodyPr/>
          <a:lstStyle/>
          <a:p>
            <a:endParaRPr lang="da-DK"/>
          </a:p>
        </p:txBody>
      </p:sp>
      <p:sp>
        <p:nvSpPr>
          <p:cNvPr id="4" name="Pladsholder til indhold 3"/>
          <p:cNvSpPr>
            <a:spLocks noGrp="1"/>
          </p:cNvSpPr>
          <p:nvPr>
            <p:ph sz="half" idx="1"/>
          </p:nvPr>
        </p:nvSpPr>
        <p:spPr>
          <a:xfrm>
            <a:off x="539752" y="1800000"/>
            <a:ext cx="8332789" cy="5649312"/>
          </a:xfrm>
        </p:spPr>
        <p:txBody>
          <a:bodyPr/>
          <a:lstStyle/>
          <a:p>
            <a:r>
              <a:rPr lang="da-DK" sz="1800" dirty="0"/>
              <a:t>Der </a:t>
            </a:r>
            <a:r>
              <a:rPr lang="da-DK" sz="1800" dirty="0"/>
              <a:t>mangler muligvis en ændring til skoleoplæring fra EASY-P. Kontroller registreringerne i EASY-P og opret eventuelt manglende ændring i </a:t>
            </a:r>
            <a:r>
              <a:rPr lang="da-DK" sz="1800" dirty="0"/>
              <a:t>Lærepladsen.dk</a:t>
            </a:r>
          </a:p>
          <a:p>
            <a:r>
              <a:rPr lang="da-DK" sz="1800" dirty="0"/>
              <a:t>Der </a:t>
            </a:r>
            <a:r>
              <a:rPr lang="da-DK" sz="1800" dirty="0"/>
              <a:t>er mistanke om problemer i overførsel mellem EASY-P og Lærepladsen vedr. slutdatoen for et lærepladsforhold. Kontroller registreringer i EASY-P, og rette eventuelt forkert slutdato i </a:t>
            </a:r>
            <a:r>
              <a:rPr lang="da-DK" sz="1800" dirty="0"/>
              <a:t>Lærepladsen.dk</a:t>
            </a:r>
          </a:p>
          <a:p>
            <a:r>
              <a:rPr lang="da-DK" sz="1800" dirty="0"/>
              <a:t>Der </a:t>
            </a:r>
            <a:r>
              <a:rPr lang="da-DK" sz="1800" dirty="0"/>
              <a:t>er mistanke om problemer i overførsel mellem EASY-P og Lærepladsen.dk vedr. afslutningsgrund for et lærepladsforhold. Kontroller registreringer i EASY-P og oprette eventuelt manglende afslutningsgrund i </a:t>
            </a:r>
            <a:r>
              <a:rPr lang="da-DK" sz="1800" dirty="0"/>
              <a:t>Lærepladsen.dk</a:t>
            </a:r>
          </a:p>
          <a:p>
            <a:r>
              <a:rPr lang="da-DK" sz="1800" dirty="0"/>
              <a:t>Der mangler en relation fra en delaftale til en skoleoplæring eller et FGU-eud forløb.</a:t>
            </a:r>
            <a:endParaRPr lang="da-DK" sz="1800" dirty="0"/>
          </a:p>
          <a:p>
            <a:pPr marL="0" indent="0">
              <a:buNone/>
            </a:pPr>
            <a:endParaRPr lang="da-DK" dirty="0"/>
          </a:p>
          <a:p>
            <a:endParaRPr lang="da-DK" sz="1400" dirty="0"/>
          </a:p>
        </p:txBody>
      </p:sp>
    </p:spTree>
    <p:extLst>
      <p:ext uri="{BB962C8B-B14F-4D97-AF65-F5344CB8AC3E}">
        <p14:creationId xmlns:p14="http://schemas.microsoft.com/office/powerpoint/2010/main" val="4236491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Hvordan foretages rettelser?</a:t>
            </a:r>
            <a:endParaRPr lang="da-DK" dirty="0"/>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13</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p:txBody>
          <a:bodyPr/>
          <a:lstStyle/>
          <a:p>
            <a:r>
              <a:rPr lang="da-DK" dirty="0" smtClean="0"/>
              <a:t>Fjern færdigregistrering.</a:t>
            </a:r>
          </a:p>
          <a:p>
            <a:r>
              <a:rPr lang="da-DK" dirty="0"/>
              <a:t>R</a:t>
            </a:r>
            <a:r>
              <a:rPr lang="da-DK" dirty="0" smtClean="0"/>
              <a:t>et de relevante trin.</a:t>
            </a:r>
          </a:p>
          <a:p>
            <a:r>
              <a:rPr lang="da-DK" dirty="0" smtClean="0"/>
              <a:t>Klik på ”Gem og næste” </a:t>
            </a:r>
            <a:endParaRPr lang="da-DK" dirty="0"/>
          </a:p>
          <a:p>
            <a:r>
              <a:rPr lang="da-DK" dirty="0" smtClean="0"/>
              <a:t>Færdigregistrer igen. </a:t>
            </a:r>
          </a:p>
          <a:p>
            <a:pPr marL="0" indent="0">
              <a:buNone/>
            </a:pPr>
            <a:endParaRPr lang="da-DK" dirty="0" smtClean="0"/>
          </a:p>
          <a:p>
            <a:pPr marL="0" indent="0">
              <a:buNone/>
            </a:pPr>
            <a:r>
              <a:rPr lang="da-DK" dirty="0" smtClean="0"/>
              <a:t>Det har ikke konsekvens, at der kommer ny dato for færdigregistrering.</a:t>
            </a:r>
          </a:p>
        </p:txBody>
      </p:sp>
    </p:spTree>
    <p:extLst>
      <p:ext uri="{BB962C8B-B14F-4D97-AF65-F5344CB8AC3E}">
        <p14:creationId xmlns:p14="http://schemas.microsoft.com/office/powerpoint/2010/main" val="35549065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Hvad er skolernes ansvar</a:t>
            </a:r>
            <a:r>
              <a:rPr lang="da-DK" dirty="0"/>
              <a:t>?</a:t>
            </a:r>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14</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p:txBody>
          <a:bodyPr/>
          <a:lstStyle/>
          <a:p>
            <a:pPr marL="0" indent="0">
              <a:buNone/>
            </a:pPr>
            <a:r>
              <a:rPr lang="da-DK" dirty="0" smtClean="0"/>
              <a:t>Skolen, der har importeret eleven, skal kontrollere egne registreringer og eventuelt tilrette disse.</a:t>
            </a:r>
          </a:p>
          <a:p>
            <a:pPr marL="0" indent="0">
              <a:buNone/>
            </a:pPr>
            <a:endParaRPr lang="da-DK" dirty="0"/>
          </a:p>
          <a:p>
            <a:pPr marL="0" indent="0">
              <a:buNone/>
            </a:pPr>
            <a:r>
              <a:rPr lang="da-DK" dirty="0" smtClean="0"/>
              <a:t>Har eleven lærepladsforhold, som er registreret af anden skole, skal skolen, der har importeret eleven, kontakte den registrerende skole og bede dem kontrollere sine registreringer.</a:t>
            </a:r>
          </a:p>
          <a:p>
            <a:pPr marL="0" indent="0">
              <a:buNone/>
            </a:pPr>
            <a:endParaRPr lang="da-DK" dirty="0"/>
          </a:p>
          <a:p>
            <a:pPr marL="0" indent="0">
              <a:buNone/>
            </a:pPr>
            <a:r>
              <a:rPr lang="da-DK" dirty="0" smtClean="0"/>
              <a:t>Det er nødvendigt, at skoler samarbejder om at få kontrolleret data, hvor STIL har mistanke om fejl, og hvor STIL ikke</a:t>
            </a:r>
            <a:r>
              <a:rPr lang="da-DK" dirty="0" smtClean="0">
                <a:sym typeface="Wingdings" panose="05000000000000000000" pitchFamily="2" charset="2"/>
              </a:rPr>
              <a:t> </a:t>
            </a:r>
            <a:r>
              <a:rPr lang="da-DK" dirty="0">
                <a:sym typeface="Wingdings" panose="05000000000000000000" pitchFamily="2" charset="2"/>
              </a:rPr>
              <a:t>har </a:t>
            </a:r>
            <a:r>
              <a:rPr lang="da-DK" dirty="0" smtClean="0">
                <a:sym typeface="Wingdings" panose="05000000000000000000" pitchFamily="2" charset="2"/>
              </a:rPr>
              <a:t>tilstrækkeligt grundlag </a:t>
            </a:r>
            <a:r>
              <a:rPr lang="da-DK" dirty="0">
                <a:sym typeface="Wingdings" panose="05000000000000000000" pitchFamily="2" charset="2"/>
              </a:rPr>
              <a:t>for at gøre </a:t>
            </a:r>
            <a:r>
              <a:rPr lang="da-DK" dirty="0" smtClean="0">
                <a:sym typeface="Wingdings" panose="05000000000000000000" pitchFamily="2" charset="2"/>
              </a:rPr>
              <a:t>det automatisk</a:t>
            </a:r>
            <a:r>
              <a:rPr lang="da-DK" dirty="0">
                <a:sym typeface="Wingdings" panose="05000000000000000000" pitchFamily="2" charset="2"/>
              </a:rPr>
              <a:t>. </a:t>
            </a:r>
            <a:endParaRPr lang="da-DK" dirty="0"/>
          </a:p>
          <a:p>
            <a:pPr marL="0" indent="0">
              <a:buNone/>
            </a:pPr>
            <a:endParaRPr lang="da-DK" dirty="0"/>
          </a:p>
        </p:txBody>
      </p:sp>
    </p:spTree>
    <p:extLst>
      <p:ext uri="{BB962C8B-B14F-4D97-AF65-F5344CB8AC3E}">
        <p14:creationId xmlns:p14="http://schemas.microsoft.com/office/powerpoint/2010/main" val="11544485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ctrTitle"/>
          </p:nvPr>
        </p:nvSpPr>
        <p:spPr>
          <a:xfrm>
            <a:off x="539748" y="3585600"/>
            <a:ext cx="9404351" cy="1692000"/>
          </a:xfrm>
        </p:spPr>
        <p:txBody>
          <a:bodyPr/>
          <a:lstStyle/>
          <a:p>
            <a:r>
              <a:rPr lang="da-DK" dirty="0" smtClean="0"/>
              <a:t>Den videre proces for import</a:t>
            </a:r>
            <a:endParaRPr lang="da-DK" dirty="0"/>
          </a:p>
        </p:txBody>
      </p:sp>
      <p:sp>
        <p:nvSpPr>
          <p:cNvPr id="2" name="Pladsholder til dato 1"/>
          <p:cNvSpPr>
            <a:spLocks noGrp="1"/>
          </p:cNvSpPr>
          <p:nvPr>
            <p:ph type="dt" sz="half" idx="10"/>
          </p:nvPr>
        </p:nvSpPr>
        <p:spPr/>
        <p:txBody>
          <a:bodyPr/>
          <a:lstStyle/>
          <a:p>
            <a:fld id="{48A82EA3-DA72-4AEA-9848-4840820B7895}" type="datetime2">
              <a:rPr lang="da-DK" smtClean="0"/>
              <a:t>12. juni 2024</a:t>
            </a:fld>
            <a:endParaRPr lang="da-DK" dirty="0"/>
          </a:p>
        </p:txBody>
      </p:sp>
      <p:sp>
        <p:nvSpPr>
          <p:cNvPr id="3" name="Pladsholder til slidenummer 2"/>
          <p:cNvSpPr>
            <a:spLocks noGrp="1"/>
          </p:cNvSpPr>
          <p:nvPr>
            <p:ph type="sldNum" sz="quarter" idx="12"/>
          </p:nvPr>
        </p:nvSpPr>
        <p:spPr/>
        <p:txBody>
          <a:bodyPr/>
          <a:lstStyle/>
          <a:p>
            <a:fld id="{24C8C45C-947F-4981-8B3F-4F32E973C901}" type="slidenum">
              <a:rPr lang="da-DK" smtClean="0"/>
              <a:pPr/>
              <a:t>15</a:t>
            </a:fld>
            <a:endParaRPr lang="da-DK" dirty="0"/>
          </a:p>
        </p:txBody>
      </p:sp>
    </p:spTree>
    <p:extLst>
      <p:ext uri="{BB962C8B-B14F-4D97-AF65-F5344CB8AC3E}">
        <p14:creationId xmlns:p14="http://schemas.microsoft.com/office/powerpoint/2010/main" val="13394116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D</a:t>
            </a:r>
            <a:r>
              <a:rPr lang="da-DK" dirty="0" smtClean="0"/>
              <a:t>en videre proces </a:t>
            </a:r>
            <a:br>
              <a:rPr lang="da-DK" dirty="0" smtClean="0"/>
            </a:br>
            <a:endParaRPr lang="da-DK" dirty="0"/>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16</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p:txBody>
          <a:bodyPr/>
          <a:lstStyle/>
          <a:p>
            <a:pPr marL="0" indent="0">
              <a:buNone/>
            </a:pPr>
            <a:endParaRPr lang="da-DK" dirty="0" smtClean="0"/>
          </a:p>
          <a:p>
            <a:pPr marL="0" indent="0">
              <a:buNone/>
            </a:pPr>
            <a:r>
              <a:rPr lang="da-DK" dirty="0" smtClean="0"/>
              <a:t>STIL arbejder videre med rettelser og automatisk import.</a:t>
            </a:r>
          </a:p>
          <a:p>
            <a:pPr marL="0" indent="0">
              <a:buNone/>
            </a:pPr>
            <a:r>
              <a:rPr lang="da-DK" dirty="0" smtClean="0"/>
              <a:t>Der åbnes for alt, hvad der er muligt før sommerferien. </a:t>
            </a:r>
          </a:p>
          <a:p>
            <a:pPr marL="0" indent="0">
              <a:buNone/>
            </a:pPr>
            <a:endParaRPr lang="da-DK" dirty="0"/>
          </a:p>
          <a:p>
            <a:pPr marL="0" indent="0">
              <a:buNone/>
            </a:pPr>
            <a:r>
              <a:rPr lang="da-DK" dirty="0" smtClean="0"/>
              <a:t>Der kan være individuelle elever med komplekse lærepladsforhold, som skal analyseres dybere, </a:t>
            </a:r>
            <a:br>
              <a:rPr lang="da-DK" dirty="0" smtClean="0"/>
            </a:br>
            <a:r>
              <a:rPr lang="da-DK" dirty="0" smtClean="0"/>
              <a:t>før vi kan åbne for </a:t>
            </a:r>
            <a:r>
              <a:rPr lang="da-DK" dirty="0" smtClean="0"/>
              <a:t>import af dem. </a:t>
            </a:r>
            <a:endParaRPr lang="da-DK" dirty="0" smtClean="0"/>
          </a:p>
        </p:txBody>
      </p:sp>
    </p:spTree>
    <p:extLst>
      <p:ext uri="{BB962C8B-B14F-4D97-AF65-F5344CB8AC3E}">
        <p14:creationId xmlns:p14="http://schemas.microsoft.com/office/powerpoint/2010/main" val="41595463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Det er kun nødvendigt at importere …</a:t>
            </a:r>
            <a:endParaRPr lang="da-DK" dirty="0"/>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17</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p:txBody>
          <a:bodyPr/>
          <a:lstStyle/>
          <a:p>
            <a:pPr marL="0" indent="0">
              <a:buNone/>
            </a:pPr>
            <a:endParaRPr lang="da-DK" dirty="0" smtClean="0"/>
          </a:p>
          <a:p>
            <a:pPr>
              <a:buFontTx/>
              <a:buChar char="-"/>
            </a:pPr>
            <a:r>
              <a:rPr lang="da-DK" dirty="0" smtClean="0"/>
              <a:t>hvis du har behov for at ændre i data registreret i EASY-P.</a:t>
            </a:r>
          </a:p>
          <a:p>
            <a:pPr>
              <a:buFontTx/>
              <a:buChar char="-"/>
            </a:pPr>
            <a:endParaRPr lang="da-DK" dirty="0">
              <a:solidFill>
                <a:srgbClr val="FF0000"/>
              </a:solidFill>
            </a:endParaRPr>
          </a:p>
          <a:p>
            <a:pPr marL="0" indent="0">
              <a:buNone/>
            </a:pPr>
            <a:r>
              <a:rPr lang="da-DK" dirty="0" smtClean="0"/>
              <a:t>Der kan sagtens registreres lærepladsforhold, afslutninger mv. selv om eleven ikke er importeret.</a:t>
            </a:r>
            <a:endParaRPr lang="da-DK" dirty="0"/>
          </a:p>
        </p:txBody>
      </p:sp>
    </p:spTree>
    <p:extLst>
      <p:ext uri="{BB962C8B-B14F-4D97-AF65-F5344CB8AC3E}">
        <p14:creationId xmlns:p14="http://schemas.microsoft.com/office/powerpoint/2010/main" val="28141027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ctrTitle"/>
          </p:nvPr>
        </p:nvSpPr>
        <p:spPr>
          <a:xfrm>
            <a:off x="539748" y="3585600"/>
            <a:ext cx="9404351" cy="1692000"/>
          </a:xfrm>
        </p:spPr>
        <p:txBody>
          <a:bodyPr/>
          <a:lstStyle/>
          <a:p>
            <a:r>
              <a:rPr lang="da-DK" dirty="0" smtClean="0"/>
              <a:t>Spørgsmål</a:t>
            </a:r>
            <a:endParaRPr lang="da-DK" dirty="0"/>
          </a:p>
        </p:txBody>
      </p:sp>
      <p:sp>
        <p:nvSpPr>
          <p:cNvPr id="2" name="Pladsholder til dato 1"/>
          <p:cNvSpPr>
            <a:spLocks noGrp="1"/>
          </p:cNvSpPr>
          <p:nvPr>
            <p:ph type="dt" sz="half" idx="10"/>
          </p:nvPr>
        </p:nvSpPr>
        <p:spPr/>
        <p:txBody>
          <a:bodyPr/>
          <a:lstStyle/>
          <a:p>
            <a:fld id="{48A82EA3-DA72-4AEA-9848-4840820B7895}" type="datetime2">
              <a:rPr lang="da-DK" smtClean="0"/>
              <a:t>12. juni 2024</a:t>
            </a:fld>
            <a:endParaRPr lang="da-DK" dirty="0"/>
          </a:p>
        </p:txBody>
      </p:sp>
      <p:sp>
        <p:nvSpPr>
          <p:cNvPr id="3" name="Pladsholder til slidenummer 2"/>
          <p:cNvSpPr>
            <a:spLocks noGrp="1"/>
          </p:cNvSpPr>
          <p:nvPr>
            <p:ph type="sldNum" sz="quarter" idx="12"/>
          </p:nvPr>
        </p:nvSpPr>
        <p:spPr/>
        <p:txBody>
          <a:bodyPr/>
          <a:lstStyle/>
          <a:p>
            <a:fld id="{24C8C45C-947F-4981-8B3F-4F32E973C901}" type="slidenum">
              <a:rPr lang="da-DK" smtClean="0"/>
              <a:pPr/>
              <a:t>18</a:t>
            </a:fld>
            <a:endParaRPr lang="da-DK" dirty="0"/>
          </a:p>
        </p:txBody>
      </p:sp>
    </p:spTree>
    <p:extLst>
      <p:ext uri="{BB962C8B-B14F-4D97-AF65-F5344CB8AC3E}">
        <p14:creationId xmlns:p14="http://schemas.microsoft.com/office/powerpoint/2010/main" val="3558335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Velkommen og præsentation </a:t>
            </a:r>
            <a:endParaRPr lang="da-DK" dirty="0"/>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2</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p:txBody>
          <a:bodyPr/>
          <a:lstStyle/>
          <a:p>
            <a:pPr marL="0" indent="0">
              <a:buNone/>
            </a:pPr>
            <a:r>
              <a:rPr lang="da-DK" sz="1792" dirty="0" err="1"/>
              <a:t>Webinar</a:t>
            </a:r>
            <a:r>
              <a:rPr lang="da-DK" sz="1792" dirty="0"/>
              <a:t> afholdes af lærepladsteamet </a:t>
            </a:r>
            <a:r>
              <a:rPr lang="da-DK" sz="1792" dirty="0" smtClean="0"/>
              <a:t>ved:</a:t>
            </a:r>
            <a:endParaRPr lang="da-DK" sz="1792" dirty="0"/>
          </a:p>
          <a:p>
            <a:r>
              <a:rPr lang="da-DK" sz="1792" dirty="0"/>
              <a:t>Mikkel Pilehave Jensen og Ulla Petersen</a:t>
            </a:r>
          </a:p>
          <a:p>
            <a:r>
              <a:rPr lang="da-DK" sz="1792" dirty="0"/>
              <a:t>Lisa Wells og Claus Huulgaard Sørensen</a:t>
            </a:r>
          </a:p>
          <a:p>
            <a:pPr marL="0" indent="0">
              <a:buNone/>
            </a:pPr>
            <a:r>
              <a:rPr lang="da-DK" dirty="0" smtClean="0"/>
              <a:t> </a:t>
            </a:r>
          </a:p>
          <a:p>
            <a:pPr marL="0" indent="0">
              <a:buNone/>
            </a:pPr>
            <a:r>
              <a:rPr lang="da-DK" dirty="0" smtClean="0"/>
              <a:t>Indhold</a:t>
            </a:r>
          </a:p>
          <a:p>
            <a:pPr lvl="1">
              <a:lnSpc>
                <a:spcPct val="150000"/>
              </a:lnSpc>
            </a:pPr>
            <a:r>
              <a:rPr lang="da-DK" dirty="0"/>
              <a:t>Status på </a:t>
            </a:r>
            <a:r>
              <a:rPr lang="da-DK" dirty="0" smtClean="0"/>
              <a:t>migrering </a:t>
            </a:r>
            <a:r>
              <a:rPr lang="da-DK" dirty="0"/>
              <a:t>og import fra EASY-P til Lærepladsen.dk</a:t>
            </a:r>
          </a:p>
          <a:p>
            <a:pPr lvl="1">
              <a:lnSpc>
                <a:spcPct val="150000"/>
              </a:lnSpc>
            </a:pPr>
            <a:r>
              <a:rPr lang="da-DK" dirty="0" smtClean="0"/>
              <a:t>Skolers </a:t>
            </a:r>
            <a:r>
              <a:rPr lang="da-DK" dirty="0"/>
              <a:t>mulighed for </a:t>
            </a:r>
            <a:r>
              <a:rPr lang="da-DK" dirty="0" smtClean="0"/>
              <a:t>import</a:t>
            </a:r>
          </a:p>
          <a:p>
            <a:pPr lvl="1">
              <a:lnSpc>
                <a:spcPct val="150000"/>
              </a:lnSpc>
            </a:pPr>
            <a:r>
              <a:rPr lang="da-DK" dirty="0"/>
              <a:t>Den videre proces for import</a:t>
            </a:r>
          </a:p>
          <a:p>
            <a:pPr lvl="1">
              <a:lnSpc>
                <a:spcPct val="150000"/>
              </a:lnSpc>
            </a:pPr>
            <a:r>
              <a:rPr lang="da-DK" dirty="0" smtClean="0"/>
              <a:t>Spørgsmål </a:t>
            </a:r>
            <a:r>
              <a:rPr lang="da-DK" dirty="0"/>
              <a:t>til import</a:t>
            </a:r>
          </a:p>
          <a:p>
            <a:pPr marL="0" indent="0">
              <a:buNone/>
            </a:pPr>
            <a:endParaRPr lang="da-DK" dirty="0"/>
          </a:p>
        </p:txBody>
      </p:sp>
    </p:spTree>
    <p:extLst>
      <p:ext uri="{BB962C8B-B14F-4D97-AF65-F5344CB8AC3E}">
        <p14:creationId xmlns:p14="http://schemas.microsoft.com/office/powerpoint/2010/main" val="12232709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Praktisk om </a:t>
            </a:r>
            <a:r>
              <a:rPr lang="da-DK" dirty="0" err="1" smtClean="0"/>
              <a:t>webinaret</a:t>
            </a:r>
            <a:endParaRPr lang="da-DK" dirty="0"/>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3</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p:txBody>
          <a:bodyPr/>
          <a:lstStyle/>
          <a:p>
            <a:pPr>
              <a:lnSpc>
                <a:spcPct val="150000"/>
              </a:lnSpc>
            </a:pPr>
            <a:r>
              <a:rPr lang="da-DK" dirty="0" smtClean="0"/>
              <a:t>Varighed: 1 </a:t>
            </a:r>
            <a:r>
              <a:rPr lang="da-DK" dirty="0" smtClean="0"/>
              <a:t>time</a:t>
            </a:r>
          </a:p>
          <a:p>
            <a:pPr>
              <a:lnSpc>
                <a:spcPct val="150000"/>
              </a:lnSpc>
            </a:pPr>
            <a:r>
              <a:rPr lang="da-DK" dirty="0" err="1" smtClean="0"/>
              <a:t>Webinaret</a:t>
            </a:r>
            <a:r>
              <a:rPr lang="da-DK" dirty="0" smtClean="0"/>
              <a:t> </a:t>
            </a:r>
            <a:r>
              <a:rPr lang="da-DK" dirty="0" smtClean="0"/>
              <a:t>er afgrænset til kun at handle om import</a:t>
            </a:r>
          </a:p>
          <a:p>
            <a:pPr>
              <a:lnSpc>
                <a:spcPct val="150000"/>
              </a:lnSpc>
            </a:pPr>
            <a:r>
              <a:rPr lang="da-DK" dirty="0" smtClean="0"/>
              <a:t>Benyt Q&amp;A til spørgsmål:</a:t>
            </a:r>
          </a:p>
          <a:p>
            <a:pPr marL="0" indent="0">
              <a:lnSpc>
                <a:spcPct val="150000"/>
              </a:lnSpc>
              <a:buNone/>
            </a:pPr>
            <a:endParaRPr lang="da-DK" dirty="0" smtClean="0"/>
          </a:p>
          <a:p>
            <a:pPr marL="0" indent="0">
              <a:lnSpc>
                <a:spcPct val="150000"/>
              </a:lnSpc>
              <a:buNone/>
            </a:pPr>
            <a:endParaRPr lang="da-DK" dirty="0" smtClean="0"/>
          </a:p>
          <a:p>
            <a:pPr>
              <a:lnSpc>
                <a:spcPct val="150000"/>
              </a:lnSpc>
            </a:pPr>
            <a:r>
              <a:rPr lang="da-DK" dirty="0" err="1" smtClean="0"/>
              <a:t>Webinaret</a:t>
            </a:r>
            <a:r>
              <a:rPr lang="da-DK" dirty="0" smtClean="0"/>
              <a:t> bliver optaget og forventes at blive tilgængeligt på Viden.stil.dk sammen med slides og spørgsmål og svar fra Q&amp;A</a:t>
            </a:r>
            <a:endParaRPr lang="da-DK" dirty="0" smtClean="0"/>
          </a:p>
        </p:txBody>
      </p:sp>
      <p:pic>
        <p:nvPicPr>
          <p:cNvPr id="4" name="Billede 3"/>
          <p:cNvPicPr>
            <a:picLocks noChangeAspect="1"/>
          </p:cNvPicPr>
          <p:nvPr/>
        </p:nvPicPr>
        <p:blipFill>
          <a:blip r:embed="rId3"/>
          <a:stretch>
            <a:fillRect/>
          </a:stretch>
        </p:blipFill>
        <p:spPr>
          <a:xfrm>
            <a:off x="817200" y="3502075"/>
            <a:ext cx="3426146" cy="1113850"/>
          </a:xfrm>
          <a:prstGeom prst="rect">
            <a:avLst/>
          </a:prstGeom>
        </p:spPr>
      </p:pic>
    </p:spTree>
    <p:extLst>
      <p:ext uri="{BB962C8B-B14F-4D97-AF65-F5344CB8AC3E}">
        <p14:creationId xmlns:p14="http://schemas.microsoft.com/office/powerpoint/2010/main" val="8996455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Hvad er import?</a:t>
            </a:r>
            <a:endParaRPr lang="da-DK" dirty="0"/>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4</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p:txBody>
          <a:bodyPr/>
          <a:lstStyle/>
          <a:p>
            <a:pPr marL="0" indent="0">
              <a:buNone/>
            </a:pPr>
            <a:r>
              <a:rPr lang="da-DK" dirty="0" smtClean="0"/>
              <a:t>Import kan kort forklares med, at der:</a:t>
            </a:r>
          </a:p>
          <a:p>
            <a:pPr marL="0" indent="0">
              <a:buNone/>
            </a:pPr>
            <a:endParaRPr lang="da-DK" dirty="0"/>
          </a:p>
          <a:p>
            <a:pPr marL="0" indent="0" algn="ctr">
              <a:buNone/>
            </a:pPr>
            <a:r>
              <a:rPr lang="da-DK" b="1" dirty="0" smtClean="0"/>
              <a:t>dannes dokumenter i Lærepladsen.dk,</a:t>
            </a:r>
            <a:br>
              <a:rPr lang="da-DK" b="1" dirty="0" smtClean="0"/>
            </a:br>
            <a:r>
              <a:rPr lang="da-DK" b="1" dirty="0" smtClean="0"/>
              <a:t>af registreringer foretaget i EASY-P.</a:t>
            </a:r>
          </a:p>
          <a:p>
            <a:pPr marL="0" indent="0">
              <a:buNone/>
            </a:pPr>
            <a:endParaRPr lang="da-DK" dirty="0"/>
          </a:p>
          <a:p>
            <a:pPr marL="0" indent="0">
              <a:buNone/>
            </a:pPr>
            <a:r>
              <a:rPr lang="da-DK" dirty="0" smtClean="0"/>
              <a:t>Dermed er det muligt i Lærepladsen.dk at redigere registreringerne fra EASY-P.</a:t>
            </a:r>
          </a:p>
          <a:p>
            <a:pPr marL="0" indent="0">
              <a:buNone/>
            </a:pPr>
            <a:endParaRPr lang="da-DK" dirty="0" smtClean="0"/>
          </a:p>
          <a:p>
            <a:pPr marL="0" indent="0">
              <a:buNone/>
            </a:pPr>
            <a:r>
              <a:rPr lang="da-DK" dirty="0" smtClean="0"/>
              <a:t>Importen bliver uddybet med flere detaljer senere.</a:t>
            </a:r>
            <a:endParaRPr lang="da-DK" dirty="0"/>
          </a:p>
        </p:txBody>
      </p:sp>
    </p:spTree>
    <p:extLst>
      <p:ext uri="{BB962C8B-B14F-4D97-AF65-F5344CB8AC3E}">
        <p14:creationId xmlns:p14="http://schemas.microsoft.com/office/powerpoint/2010/main" val="247977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Afrundet rektangel 12"/>
          <p:cNvSpPr/>
          <p:nvPr/>
        </p:nvSpPr>
        <p:spPr>
          <a:xfrm>
            <a:off x="418011" y="3420583"/>
            <a:ext cx="2107192" cy="1396508"/>
          </a:xfrm>
          <a:prstGeom prst="roundRect">
            <a:avLst/>
          </a:prstGeom>
          <a:solidFill>
            <a:schemeClr val="accent2">
              <a:lumMod val="60000"/>
              <a:lumOff val="4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b="1" dirty="0" smtClean="0">
                <a:solidFill>
                  <a:schemeClr val="tx1"/>
                </a:solidFill>
              </a:rPr>
              <a:t>EASY-P</a:t>
            </a:r>
          </a:p>
          <a:p>
            <a:pPr algn="ctr"/>
            <a:endParaRPr lang="da-DK" sz="1196" dirty="0" smtClean="0">
              <a:solidFill>
                <a:schemeClr val="tx1"/>
              </a:solidFill>
            </a:endParaRPr>
          </a:p>
          <a:p>
            <a:pPr algn="ctr"/>
            <a:r>
              <a:rPr lang="da-DK" sz="1196" dirty="0" smtClean="0">
                <a:solidFill>
                  <a:schemeClr val="tx1"/>
                </a:solidFill>
              </a:rPr>
              <a:t>Ca. </a:t>
            </a:r>
            <a:r>
              <a:rPr lang="da-DK" sz="1196" dirty="0">
                <a:solidFill>
                  <a:schemeClr val="tx1"/>
                </a:solidFill>
              </a:rPr>
              <a:t>1</a:t>
            </a:r>
            <a:r>
              <a:rPr lang="da-DK" sz="1196" dirty="0" smtClean="0">
                <a:solidFill>
                  <a:schemeClr val="tx1"/>
                </a:solidFill>
              </a:rPr>
              <a:t> </a:t>
            </a:r>
            <a:r>
              <a:rPr lang="da-DK" sz="1196" dirty="0" err="1" smtClean="0">
                <a:solidFill>
                  <a:schemeClr val="tx1"/>
                </a:solidFill>
              </a:rPr>
              <a:t>mio</a:t>
            </a:r>
            <a:r>
              <a:rPr lang="da-DK" sz="1196" dirty="0" smtClean="0">
                <a:solidFill>
                  <a:schemeClr val="tx1"/>
                </a:solidFill>
              </a:rPr>
              <a:t> elever</a:t>
            </a:r>
            <a:endParaRPr lang="da-DK" sz="1196" dirty="0">
              <a:solidFill>
                <a:schemeClr val="tx1"/>
              </a:solidFill>
            </a:endParaRPr>
          </a:p>
        </p:txBody>
      </p:sp>
      <p:sp>
        <p:nvSpPr>
          <p:cNvPr id="2" name="Titel 1"/>
          <p:cNvSpPr>
            <a:spLocks noGrp="1"/>
          </p:cNvSpPr>
          <p:nvPr>
            <p:ph type="ctrTitle"/>
          </p:nvPr>
        </p:nvSpPr>
        <p:spPr>
          <a:xfrm>
            <a:off x="515812" y="616314"/>
            <a:ext cx="6454826" cy="724645"/>
          </a:xfrm>
        </p:spPr>
        <p:txBody>
          <a:bodyPr/>
          <a:lstStyle/>
          <a:p>
            <a:r>
              <a:rPr lang="da-DK" sz="3584" dirty="0" smtClean="0"/>
              <a:t>Status på migrering og import</a:t>
            </a:r>
            <a:endParaRPr lang="da-DK" sz="3584" dirty="0"/>
          </a:p>
        </p:txBody>
      </p:sp>
      <p:sp>
        <p:nvSpPr>
          <p:cNvPr id="12" name="Afrundet rektangel 11"/>
          <p:cNvSpPr/>
          <p:nvPr/>
        </p:nvSpPr>
        <p:spPr>
          <a:xfrm>
            <a:off x="3259110" y="2844357"/>
            <a:ext cx="8202788" cy="2548961"/>
          </a:xfrm>
          <a:prstGeom prst="roundRect">
            <a:avLst/>
          </a:prstGeom>
          <a:solidFill>
            <a:schemeClr val="accent2">
              <a:lumMod val="75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400" b="1" dirty="0" smtClean="0">
                <a:solidFill>
                  <a:schemeClr val="tx1"/>
                </a:solidFill>
              </a:rPr>
              <a:t>Lærepladsen.dk</a:t>
            </a:r>
          </a:p>
          <a:p>
            <a:pPr algn="ctr"/>
            <a:endParaRPr lang="da-DK" sz="1196" dirty="0"/>
          </a:p>
          <a:p>
            <a:pPr algn="ctr"/>
            <a:endParaRPr lang="da-DK" sz="1196" dirty="0" smtClean="0"/>
          </a:p>
          <a:p>
            <a:pPr algn="ctr"/>
            <a:endParaRPr lang="da-DK" sz="1196" dirty="0"/>
          </a:p>
          <a:p>
            <a:pPr algn="ctr"/>
            <a:endParaRPr lang="da-DK" sz="1196" dirty="0" smtClean="0"/>
          </a:p>
          <a:p>
            <a:pPr algn="ctr"/>
            <a:endParaRPr lang="da-DK" sz="1196" dirty="0"/>
          </a:p>
          <a:p>
            <a:pPr algn="ctr"/>
            <a:endParaRPr lang="da-DK" sz="1196" dirty="0" smtClean="0"/>
          </a:p>
          <a:p>
            <a:pPr algn="ctr"/>
            <a:endParaRPr lang="da-DK" sz="1196" dirty="0"/>
          </a:p>
          <a:p>
            <a:pPr algn="ctr"/>
            <a:endParaRPr lang="da-DK" sz="1196" dirty="0" smtClean="0"/>
          </a:p>
          <a:p>
            <a:pPr algn="ctr"/>
            <a:endParaRPr lang="da-DK" sz="1196" dirty="0" smtClean="0"/>
          </a:p>
        </p:txBody>
      </p:sp>
      <p:sp>
        <p:nvSpPr>
          <p:cNvPr id="14" name="Afrundet rektangel 13"/>
          <p:cNvSpPr/>
          <p:nvPr/>
        </p:nvSpPr>
        <p:spPr>
          <a:xfrm>
            <a:off x="3937867" y="3420583"/>
            <a:ext cx="2107192" cy="1396508"/>
          </a:xfrm>
          <a:prstGeom prst="roundRect">
            <a:avLst/>
          </a:prstGeom>
          <a:solidFill>
            <a:schemeClr val="accent2">
              <a:lumMod val="60000"/>
              <a:lumOff val="4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96" dirty="0" smtClean="0">
                <a:solidFill>
                  <a:schemeClr val="tx1"/>
                </a:solidFill>
              </a:rPr>
              <a:t>Data om lærepladsforhold migreret fra EASY-P</a:t>
            </a:r>
          </a:p>
        </p:txBody>
      </p:sp>
      <p:sp>
        <p:nvSpPr>
          <p:cNvPr id="3" name="Tekstfelt 2"/>
          <p:cNvSpPr txBox="1"/>
          <p:nvPr/>
        </p:nvSpPr>
        <p:spPr>
          <a:xfrm>
            <a:off x="2525203" y="3925797"/>
            <a:ext cx="1412664" cy="369332"/>
          </a:xfrm>
          <a:prstGeom prst="rect">
            <a:avLst/>
          </a:prstGeom>
          <a:solidFill>
            <a:schemeClr val="accent6"/>
          </a:solidFill>
          <a:ln>
            <a:solidFill>
              <a:schemeClr val="accent6"/>
            </a:solidFill>
          </a:ln>
        </p:spPr>
        <p:txBody>
          <a:bodyPr wrap="square" lIns="0" tIns="0" rIns="0" bIns="0" rtlCol="0">
            <a:spAutoFit/>
          </a:bodyPr>
          <a:lstStyle/>
          <a:p>
            <a:pPr algn="ctr"/>
            <a:r>
              <a:rPr lang="da-DK" sz="1200" dirty="0" smtClean="0"/>
              <a:t>Migrering </a:t>
            </a:r>
            <a:br>
              <a:rPr lang="da-DK" sz="1200" dirty="0" smtClean="0"/>
            </a:br>
            <a:r>
              <a:rPr lang="da-DK" sz="1200" dirty="0" smtClean="0"/>
              <a:t>31/5 2023</a:t>
            </a:r>
          </a:p>
        </p:txBody>
      </p:sp>
      <p:sp>
        <p:nvSpPr>
          <p:cNvPr id="15" name="Afrundet rektangel 14"/>
          <p:cNvSpPr/>
          <p:nvPr/>
        </p:nvSpPr>
        <p:spPr>
          <a:xfrm>
            <a:off x="8642800" y="3420583"/>
            <a:ext cx="2107192" cy="1396508"/>
          </a:xfrm>
          <a:prstGeom prst="roundRect">
            <a:avLst/>
          </a:prstGeom>
          <a:solidFill>
            <a:schemeClr val="accent2">
              <a:lumMod val="60000"/>
              <a:lumOff val="40000"/>
            </a:schemeClr>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96" dirty="0" smtClean="0">
                <a:solidFill>
                  <a:schemeClr val="tx1"/>
                </a:solidFill>
              </a:rPr>
              <a:t>Data om lærepladsforhold migreret fra EASY-P</a:t>
            </a:r>
          </a:p>
          <a:p>
            <a:pPr algn="ctr"/>
            <a:r>
              <a:rPr lang="da-DK" sz="1196" dirty="0">
                <a:solidFill>
                  <a:schemeClr val="tx1"/>
                </a:solidFill>
              </a:rPr>
              <a:t>k</a:t>
            </a:r>
            <a:r>
              <a:rPr lang="da-DK" sz="1196" dirty="0" smtClean="0">
                <a:solidFill>
                  <a:schemeClr val="tx1"/>
                </a:solidFill>
              </a:rPr>
              <a:t>an redigeres i Lærepladsen.dk</a:t>
            </a:r>
          </a:p>
        </p:txBody>
      </p:sp>
      <p:sp>
        <p:nvSpPr>
          <p:cNvPr id="18" name="Tekstfelt 17"/>
          <p:cNvSpPr txBox="1"/>
          <p:nvPr/>
        </p:nvSpPr>
        <p:spPr>
          <a:xfrm>
            <a:off x="6045059" y="3925797"/>
            <a:ext cx="2597741" cy="369332"/>
          </a:xfrm>
          <a:prstGeom prst="rect">
            <a:avLst/>
          </a:prstGeom>
          <a:solidFill>
            <a:schemeClr val="accent6"/>
          </a:solidFill>
          <a:ln>
            <a:solidFill>
              <a:schemeClr val="accent6"/>
            </a:solidFill>
          </a:ln>
        </p:spPr>
        <p:txBody>
          <a:bodyPr wrap="square" lIns="0" tIns="0" rIns="0" bIns="0" rtlCol="0">
            <a:spAutoFit/>
          </a:bodyPr>
          <a:lstStyle/>
          <a:p>
            <a:pPr algn="ctr"/>
            <a:r>
              <a:rPr lang="da-DK" sz="1200" dirty="0" smtClean="0"/>
              <a:t> </a:t>
            </a:r>
            <a:r>
              <a:rPr lang="da-DK" sz="1200" dirty="0"/>
              <a:t>I</a:t>
            </a:r>
            <a:r>
              <a:rPr lang="da-DK" sz="1200" dirty="0" smtClean="0"/>
              <a:t>mport</a:t>
            </a:r>
          </a:p>
          <a:p>
            <a:pPr algn="ctr"/>
            <a:r>
              <a:rPr lang="da-DK" sz="1200" dirty="0"/>
              <a:t>s</a:t>
            </a:r>
            <a:r>
              <a:rPr lang="da-DK" sz="1200" dirty="0" smtClean="0"/>
              <a:t>ker løbende.</a:t>
            </a:r>
          </a:p>
        </p:txBody>
      </p:sp>
      <p:sp>
        <p:nvSpPr>
          <p:cNvPr id="19" name="Afrundet rektangel 18"/>
          <p:cNvSpPr/>
          <p:nvPr/>
        </p:nvSpPr>
        <p:spPr>
          <a:xfrm>
            <a:off x="6523597" y="2020243"/>
            <a:ext cx="1468963" cy="401342"/>
          </a:xfrm>
          <a:prstGeom prst="roundRect">
            <a:avLst/>
          </a:prstGeom>
          <a:pattFill prst="pct30">
            <a:fgClr>
              <a:schemeClr val="bg2">
                <a:lumMod val="50000"/>
              </a:schemeClr>
            </a:fgClr>
            <a:bgClr>
              <a:schemeClr val="bg1"/>
            </a:bgClr>
          </a:patt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a-DK" sz="1196" dirty="0" smtClean="0">
                <a:solidFill>
                  <a:schemeClr val="tx1"/>
                </a:solidFill>
              </a:rPr>
              <a:t>Ca. </a:t>
            </a:r>
            <a:r>
              <a:rPr lang="da-DK" sz="1196" dirty="0" smtClean="0">
                <a:solidFill>
                  <a:schemeClr val="tx1"/>
                </a:solidFill>
              </a:rPr>
              <a:t>6,5% </a:t>
            </a:r>
            <a:r>
              <a:rPr lang="da-DK" sz="1196" dirty="0" smtClean="0">
                <a:solidFill>
                  <a:schemeClr val="tx1"/>
                </a:solidFill>
              </a:rPr>
              <a:t>udestår</a:t>
            </a:r>
            <a:endParaRPr lang="da-DK" sz="1196" dirty="0">
              <a:solidFill>
                <a:schemeClr val="tx1"/>
              </a:solidFill>
            </a:endParaRPr>
          </a:p>
        </p:txBody>
      </p:sp>
      <p:cxnSp>
        <p:nvCxnSpPr>
          <p:cNvPr id="20" name="Lige pilforbindelse 19"/>
          <p:cNvCxnSpPr/>
          <p:nvPr/>
        </p:nvCxnSpPr>
        <p:spPr>
          <a:xfrm flipV="1">
            <a:off x="7262716" y="2421585"/>
            <a:ext cx="0" cy="1504212"/>
          </a:xfrm>
          <a:prstGeom prst="straightConnector1">
            <a:avLst/>
          </a:prstGeom>
          <a:ln w="63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81458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a:t>Skolers mulighed for import</a:t>
            </a:r>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6</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p:txBody>
          <a:bodyPr/>
          <a:lstStyle/>
          <a:p>
            <a:pPr marL="0" indent="0">
              <a:buNone/>
            </a:pPr>
            <a:r>
              <a:rPr lang="da-DK" dirty="0"/>
              <a:t>Skolen skal kun importere elever, hvor der er behov for at redigere i </a:t>
            </a:r>
            <a:r>
              <a:rPr lang="da-DK" dirty="0" smtClean="0"/>
              <a:t>data, som er registreret </a:t>
            </a:r>
            <a:r>
              <a:rPr lang="da-DK" dirty="0"/>
              <a:t>i EASY-P. </a:t>
            </a:r>
          </a:p>
          <a:p>
            <a:pPr marL="0" indent="0">
              <a:buNone/>
            </a:pPr>
            <a:endParaRPr lang="da-DK" dirty="0" smtClean="0"/>
          </a:p>
          <a:p>
            <a:pPr marL="0" indent="0">
              <a:buNone/>
            </a:pPr>
            <a:r>
              <a:rPr lang="da-DK" dirty="0" smtClean="0"/>
              <a:t>Ved import af elev importeres </a:t>
            </a:r>
            <a:r>
              <a:rPr lang="da-DK" u="sng" dirty="0" smtClean="0"/>
              <a:t>alle</a:t>
            </a:r>
            <a:r>
              <a:rPr lang="da-DK" dirty="0" smtClean="0"/>
              <a:t> elevens lærepladsforhold fra EASY-P.</a:t>
            </a:r>
          </a:p>
          <a:p>
            <a:pPr marL="0" indent="0">
              <a:buNone/>
            </a:pPr>
            <a:endParaRPr lang="da-DK" dirty="0" smtClean="0"/>
          </a:p>
          <a:p>
            <a:pPr marL="0" indent="0">
              <a:buNone/>
            </a:pPr>
            <a:r>
              <a:rPr lang="da-DK" dirty="0" smtClean="0"/>
              <a:t>Der er åbnet for import af elever, hvor skolen har adgang til at tilrette data.</a:t>
            </a:r>
          </a:p>
          <a:p>
            <a:pPr marL="0" indent="0">
              <a:buNone/>
            </a:pPr>
            <a:endParaRPr lang="da-DK" dirty="0" smtClean="0"/>
          </a:p>
          <a:p>
            <a:pPr marL="0" indent="0">
              <a:buNone/>
            </a:pPr>
            <a:r>
              <a:rPr lang="da-DK" dirty="0" smtClean="0"/>
              <a:t>Der åbnes løbende for import af flere elever.</a:t>
            </a:r>
            <a:endParaRPr lang="da-DK" dirty="0"/>
          </a:p>
          <a:p>
            <a:pPr marL="0" indent="0">
              <a:buNone/>
            </a:pPr>
            <a:endParaRPr lang="da-DK" dirty="0" smtClean="0"/>
          </a:p>
          <a:p>
            <a:pPr marL="0" indent="0">
              <a:buNone/>
            </a:pPr>
            <a:endParaRPr lang="da-DK" dirty="0"/>
          </a:p>
        </p:txBody>
      </p:sp>
    </p:spTree>
    <p:extLst>
      <p:ext uri="{BB962C8B-B14F-4D97-AF65-F5344CB8AC3E}">
        <p14:creationId xmlns:p14="http://schemas.microsoft.com/office/powerpoint/2010/main" val="33115917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Hvordan foretages import?</a:t>
            </a:r>
            <a:endParaRPr lang="da-DK" dirty="0"/>
          </a:p>
        </p:txBody>
      </p:sp>
      <p:sp>
        <p:nvSpPr>
          <p:cNvPr id="3" name="Pladsholder til indhold 2"/>
          <p:cNvSpPr>
            <a:spLocks noGrp="1"/>
          </p:cNvSpPr>
          <p:nvPr>
            <p:ph sz="half" idx="1"/>
          </p:nvPr>
        </p:nvSpPr>
        <p:spPr>
          <a:xfrm>
            <a:off x="322038" y="1800000"/>
            <a:ext cx="8332789" cy="4518000"/>
          </a:xfrm>
        </p:spPr>
        <p:txBody>
          <a:bodyPr/>
          <a:lstStyle/>
          <a:p>
            <a:pPr marL="0" indent="0">
              <a:buNone/>
            </a:pPr>
            <a:r>
              <a:rPr lang="da-DK" dirty="0" smtClean="0"/>
              <a:t>Det fremgår øverst på elevoverblikket, hvis eleven ikke er importeret, og hvorvidt det er muligt for skolen at importere.</a:t>
            </a:r>
          </a:p>
          <a:p>
            <a:pPr marL="0" indent="0">
              <a:buNone/>
            </a:pPr>
            <a:endParaRPr lang="da-DK" dirty="0"/>
          </a:p>
          <a:p>
            <a:pPr marL="0" indent="0">
              <a:buNone/>
            </a:pPr>
            <a:endParaRPr lang="da-DK" dirty="0"/>
          </a:p>
        </p:txBody>
      </p:sp>
      <p:sp>
        <p:nvSpPr>
          <p:cNvPr id="4" name="Pladsholder til indhold 3"/>
          <p:cNvSpPr>
            <a:spLocks noGrp="1"/>
          </p:cNvSpPr>
          <p:nvPr>
            <p:ph sz="half" idx="2"/>
          </p:nvPr>
        </p:nvSpPr>
        <p:spPr/>
        <p:txBody>
          <a:bodyPr/>
          <a:lstStyle/>
          <a:p>
            <a:endParaRPr lang="da-DK"/>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7</a:t>
            </a:fld>
            <a:endParaRPr lang="da-DK" dirty="0"/>
          </a:p>
        </p:txBody>
      </p:sp>
      <p:sp>
        <p:nvSpPr>
          <p:cNvPr id="8" name="Pladsholder til tekst 7"/>
          <p:cNvSpPr>
            <a:spLocks noGrp="1"/>
          </p:cNvSpPr>
          <p:nvPr>
            <p:ph type="body" sz="quarter" idx="13"/>
          </p:nvPr>
        </p:nvSpPr>
        <p:spPr/>
        <p:txBody>
          <a:bodyPr/>
          <a:lstStyle/>
          <a:p>
            <a:endParaRPr lang="da-DK"/>
          </a:p>
        </p:txBody>
      </p:sp>
      <p:pic>
        <p:nvPicPr>
          <p:cNvPr id="10" name="Pladsholder til indhold 9"/>
          <p:cNvPicPr>
            <a:picLocks noChangeAspect="1"/>
          </p:cNvPicPr>
          <p:nvPr/>
        </p:nvPicPr>
        <p:blipFill rotWithShape="1">
          <a:blip r:embed="rId3">
            <a:extLst>
              <a:ext uri="{28A0092B-C50C-407E-A947-70E740481C1C}">
                <a14:useLocalDpi xmlns:a14="http://schemas.microsoft.com/office/drawing/2010/main" val="0"/>
              </a:ext>
            </a:extLst>
          </a:blip>
          <a:srcRect l="1912" t="16871" r="1557" b="2409"/>
          <a:stretch/>
        </p:blipFill>
        <p:spPr>
          <a:xfrm>
            <a:off x="322038" y="2431783"/>
            <a:ext cx="8016949" cy="3646967"/>
          </a:xfrm>
          <a:prstGeom prst="rect">
            <a:avLst/>
          </a:prstGeom>
          <a:ln w="6350">
            <a:solidFill>
              <a:schemeClr val="accent1"/>
            </a:solidFill>
          </a:ln>
        </p:spPr>
      </p:pic>
    </p:spTree>
    <p:extLst>
      <p:ext uri="{BB962C8B-B14F-4D97-AF65-F5344CB8AC3E}">
        <p14:creationId xmlns:p14="http://schemas.microsoft.com/office/powerpoint/2010/main" val="36742895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Hvordan foretages import?</a:t>
            </a:r>
            <a:endParaRPr lang="da-DK" dirty="0"/>
          </a:p>
        </p:txBody>
      </p:sp>
      <p:sp>
        <p:nvSpPr>
          <p:cNvPr id="3" name="Pladsholder til indhold 2"/>
          <p:cNvSpPr>
            <a:spLocks noGrp="1"/>
          </p:cNvSpPr>
          <p:nvPr>
            <p:ph sz="half" idx="1"/>
          </p:nvPr>
        </p:nvSpPr>
        <p:spPr>
          <a:xfrm>
            <a:off x="322038" y="1800000"/>
            <a:ext cx="8332789" cy="4518000"/>
          </a:xfrm>
        </p:spPr>
        <p:txBody>
          <a:bodyPr/>
          <a:lstStyle/>
          <a:p>
            <a:pPr marL="0" indent="0">
              <a:buNone/>
            </a:pPr>
            <a:r>
              <a:rPr lang="da-DK" dirty="0" smtClean="0"/>
              <a:t>Efter klik på ”Importér lærepladsforhold” vises mulighed for at </a:t>
            </a:r>
            <a:r>
              <a:rPr lang="da-DK" dirty="0" smtClean="0"/>
              <a:t>markere, </a:t>
            </a:r>
            <a:r>
              <a:rPr lang="da-DK" dirty="0" smtClean="0"/>
              <a:t>at de importerede lærepladsforhold er kontrolleret.</a:t>
            </a:r>
          </a:p>
          <a:p>
            <a:pPr marL="0" indent="0">
              <a:buNone/>
            </a:pPr>
            <a:endParaRPr lang="da-DK" dirty="0"/>
          </a:p>
          <a:p>
            <a:pPr marL="0" indent="0">
              <a:buNone/>
            </a:pPr>
            <a:endParaRPr lang="da-DK" dirty="0"/>
          </a:p>
        </p:txBody>
      </p:sp>
      <p:sp>
        <p:nvSpPr>
          <p:cNvPr id="4" name="Pladsholder til indhold 3"/>
          <p:cNvSpPr>
            <a:spLocks noGrp="1"/>
          </p:cNvSpPr>
          <p:nvPr>
            <p:ph sz="half" idx="2"/>
          </p:nvPr>
        </p:nvSpPr>
        <p:spPr/>
        <p:txBody>
          <a:bodyPr/>
          <a:lstStyle/>
          <a:p>
            <a:endParaRPr lang="da-DK"/>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8</a:t>
            </a:fld>
            <a:endParaRPr lang="da-DK" dirty="0"/>
          </a:p>
        </p:txBody>
      </p:sp>
      <p:sp>
        <p:nvSpPr>
          <p:cNvPr id="8" name="Pladsholder til tekst 7"/>
          <p:cNvSpPr>
            <a:spLocks noGrp="1"/>
          </p:cNvSpPr>
          <p:nvPr>
            <p:ph type="body" sz="quarter" idx="13"/>
          </p:nvPr>
        </p:nvSpPr>
        <p:spPr/>
        <p:txBody>
          <a:bodyPr/>
          <a:lstStyle/>
          <a:p>
            <a:endParaRPr lang="da-DK"/>
          </a:p>
        </p:txBody>
      </p:sp>
      <p:pic>
        <p:nvPicPr>
          <p:cNvPr id="10" name="Pladsholder til indhold 8"/>
          <p:cNvPicPr>
            <a:picLocks noChangeAspect="1"/>
          </p:cNvPicPr>
          <p:nvPr/>
        </p:nvPicPr>
        <p:blipFill rotWithShape="1">
          <a:blip r:embed="rId3">
            <a:extLst>
              <a:ext uri="{28A0092B-C50C-407E-A947-70E740481C1C}">
                <a14:useLocalDpi xmlns:a14="http://schemas.microsoft.com/office/drawing/2010/main" val="0"/>
              </a:ext>
            </a:extLst>
          </a:blip>
          <a:srcRect l="2219" t="17211" r="1114" b="3125"/>
          <a:stretch/>
        </p:blipFill>
        <p:spPr>
          <a:xfrm>
            <a:off x="322038" y="2412787"/>
            <a:ext cx="8005864" cy="3599234"/>
          </a:xfrm>
          <a:prstGeom prst="rect">
            <a:avLst/>
          </a:prstGeom>
          <a:ln w="6350">
            <a:solidFill>
              <a:schemeClr val="accent1"/>
            </a:solidFill>
          </a:ln>
        </p:spPr>
      </p:pic>
    </p:spTree>
    <p:extLst>
      <p:ext uri="{BB962C8B-B14F-4D97-AF65-F5344CB8AC3E}">
        <p14:creationId xmlns:p14="http://schemas.microsoft.com/office/powerpoint/2010/main" val="11422343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a-DK" dirty="0" smtClean="0"/>
              <a:t>Hvad sker der under import?</a:t>
            </a:r>
            <a:endParaRPr lang="da-DK" dirty="0"/>
          </a:p>
        </p:txBody>
      </p:sp>
      <p:sp>
        <p:nvSpPr>
          <p:cNvPr id="5" name="Pladsholder til dato 4"/>
          <p:cNvSpPr>
            <a:spLocks noGrp="1"/>
          </p:cNvSpPr>
          <p:nvPr>
            <p:ph type="dt" sz="half" idx="10"/>
          </p:nvPr>
        </p:nvSpPr>
        <p:spPr/>
        <p:txBody>
          <a:bodyPr/>
          <a:lstStyle/>
          <a:p>
            <a:fld id="{61947CF5-3E31-46C8-BAE5-6503B0FAD5C1}" type="datetime2">
              <a:rPr lang="da-DK" smtClean="0"/>
              <a:t>12. juni 2024</a:t>
            </a:fld>
            <a:endParaRPr lang="da-DK" dirty="0"/>
          </a:p>
        </p:txBody>
      </p:sp>
      <p:sp>
        <p:nvSpPr>
          <p:cNvPr id="6" name="Pladsholder til slidenummer 5"/>
          <p:cNvSpPr>
            <a:spLocks noGrp="1"/>
          </p:cNvSpPr>
          <p:nvPr>
            <p:ph type="sldNum" sz="quarter" idx="12"/>
          </p:nvPr>
        </p:nvSpPr>
        <p:spPr/>
        <p:txBody>
          <a:bodyPr/>
          <a:lstStyle/>
          <a:p>
            <a:fld id="{24C8C45C-947F-4981-8B3F-4F32E973C901}" type="slidenum">
              <a:rPr lang="da-DK" smtClean="0"/>
              <a:pPr/>
              <a:t>9</a:t>
            </a:fld>
            <a:endParaRPr lang="da-DK" dirty="0"/>
          </a:p>
        </p:txBody>
      </p:sp>
      <p:sp>
        <p:nvSpPr>
          <p:cNvPr id="7" name="Pladsholder til tekst 6"/>
          <p:cNvSpPr>
            <a:spLocks noGrp="1"/>
          </p:cNvSpPr>
          <p:nvPr>
            <p:ph type="body" sz="quarter" idx="13"/>
          </p:nvPr>
        </p:nvSpPr>
        <p:spPr/>
        <p:txBody>
          <a:bodyPr/>
          <a:lstStyle/>
          <a:p>
            <a:endParaRPr lang="da-DK"/>
          </a:p>
        </p:txBody>
      </p:sp>
      <p:sp>
        <p:nvSpPr>
          <p:cNvPr id="3" name="Pladsholder til indhold 2"/>
          <p:cNvSpPr>
            <a:spLocks noGrp="1"/>
          </p:cNvSpPr>
          <p:nvPr>
            <p:ph sz="half" idx="1"/>
          </p:nvPr>
        </p:nvSpPr>
        <p:spPr>
          <a:xfrm>
            <a:off x="336552" y="1866729"/>
            <a:ext cx="8332789" cy="4518000"/>
          </a:xfrm>
        </p:spPr>
        <p:txBody>
          <a:bodyPr/>
          <a:lstStyle/>
          <a:p>
            <a:pPr marL="0" indent="0">
              <a:buNone/>
            </a:pPr>
            <a:r>
              <a:rPr lang="da-DK" dirty="0" smtClean="0"/>
              <a:t>Straks efter der er klikket på ”Importér lærepladsforhold”, er der dannet de manglende </a:t>
            </a:r>
            <a:r>
              <a:rPr lang="da-DK" dirty="0" err="1" smtClean="0"/>
              <a:t>redigerbare</a:t>
            </a:r>
            <a:r>
              <a:rPr lang="da-DK" dirty="0" smtClean="0"/>
              <a:t> aftaledokumenter på elevens lærepladsforhold.</a:t>
            </a:r>
          </a:p>
          <a:p>
            <a:pPr marL="0" indent="0">
              <a:buNone/>
            </a:pPr>
            <a:endParaRPr lang="da-DK" dirty="0" smtClean="0"/>
          </a:p>
        </p:txBody>
      </p:sp>
      <p:pic>
        <p:nvPicPr>
          <p:cNvPr id="8" name="Billed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552" y="3043315"/>
            <a:ext cx="3976811" cy="2854606"/>
          </a:xfrm>
          <a:prstGeom prst="rect">
            <a:avLst/>
          </a:prstGeom>
          <a:ln>
            <a:solidFill>
              <a:schemeClr val="tx1"/>
            </a:solidFill>
          </a:ln>
        </p:spPr>
      </p:pic>
      <p:pic>
        <p:nvPicPr>
          <p:cNvPr id="4" name="Billed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8695" y="2808558"/>
            <a:ext cx="5023806" cy="3324121"/>
          </a:xfrm>
          <a:prstGeom prst="rect">
            <a:avLst/>
          </a:prstGeom>
          <a:ln>
            <a:solidFill>
              <a:schemeClr val="tx1"/>
            </a:solidFill>
          </a:ln>
        </p:spPr>
      </p:pic>
    </p:spTree>
    <p:extLst>
      <p:ext uri="{BB962C8B-B14F-4D97-AF65-F5344CB8AC3E}">
        <p14:creationId xmlns:p14="http://schemas.microsoft.com/office/powerpoint/2010/main" val="363531011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UBGRID]" val="[SubGrid]"/>
</p:tagLst>
</file>

<file path=ppt/tags/tag10.xml><?xml version="1.0" encoding="utf-8"?>
<p:tagLst xmlns:a="http://schemas.openxmlformats.org/drawingml/2006/main" xmlns:r="http://schemas.openxmlformats.org/officeDocument/2006/relationships" xmlns:p="http://schemas.openxmlformats.org/presentationml/2006/main">
  <p:tag name="[SUBGRID]" val="[SubGrid]"/>
</p:tagLst>
</file>

<file path=ppt/tags/tag11.xml><?xml version="1.0" encoding="utf-8"?>
<p:tagLst xmlns:a="http://schemas.openxmlformats.org/drawingml/2006/main" xmlns:r="http://schemas.openxmlformats.org/officeDocument/2006/relationships" xmlns:p="http://schemas.openxmlformats.org/presentationml/2006/main">
  <p:tag name="[SUBGRID]" val="[SubGrid]"/>
</p:tagLst>
</file>

<file path=ppt/tags/tag12.xml><?xml version="1.0" encoding="utf-8"?>
<p:tagLst xmlns:a="http://schemas.openxmlformats.org/drawingml/2006/main" xmlns:r="http://schemas.openxmlformats.org/officeDocument/2006/relationships" xmlns:p="http://schemas.openxmlformats.org/presentationml/2006/main">
  <p:tag name="[SUBGRID]" val="[SubGrid]"/>
</p:tagLst>
</file>

<file path=ppt/tags/tag13.xml><?xml version="1.0" encoding="utf-8"?>
<p:tagLst xmlns:a="http://schemas.openxmlformats.org/drawingml/2006/main" xmlns:r="http://schemas.openxmlformats.org/officeDocument/2006/relationships" xmlns:p="http://schemas.openxmlformats.org/presentationml/2006/main">
  <p:tag name="CONTAINEDIMAGEPATH" val="C:\Users\B039778\AppData\Local\Temp\Templafy\PowerPointVsto\Assets\d7a8d56f-7f21-45d0-84b5-c6f874da9549.jpeg"/>
</p:tagLst>
</file>

<file path=ppt/tags/tag2.xml><?xml version="1.0" encoding="utf-8"?>
<p:tagLst xmlns:a="http://schemas.openxmlformats.org/drawingml/2006/main" xmlns:r="http://schemas.openxmlformats.org/officeDocument/2006/relationships" xmlns:p="http://schemas.openxmlformats.org/presentationml/2006/main">
  <p:tag name="[SUBGRID]" val="[SubGrid]"/>
</p:tagLst>
</file>

<file path=ppt/tags/tag3.xml><?xml version="1.0" encoding="utf-8"?>
<p:tagLst xmlns:a="http://schemas.openxmlformats.org/drawingml/2006/main" xmlns:r="http://schemas.openxmlformats.org/officeDocument/2006/relationships" xmlns:p="http://schemas.openxmlformats.org/presentationml/2006/main">
  <p:tag name="[SUBGRID]" val="[SubGrid]"/>
</p:tagLst>
</file>

<file path=ppt/tags/tag4.xml><?xml version="1.0" encoding="utf-8"?>
<p:tagLst xmlns:a="http://schemas.openxmlformats.org/drawingml/2006/main" xmlns:r="http://schemas.openxmlformats.org/officeDocument/2006/relationships" xmlns:p="http://schemas.openxmlformats.org/presentationml/2006/main">
  <p:tag name="[SUBGRID]" val="[SubGrid]"/>
</p:tagLst>
</file>

<file path=ppt/tags/tag5.xml><?xml version="1.0" encoding="utf-8"?>
<p:tagLst xmlns:a="http://schemas.openxmlformats.org/drawingml/2006/main" xmlns:r="http://schemas.openxmlformats.org/officeDocument/2006/relationships" xmlns:p="http://schemas.openxmlformats.org/presentationml/2006/main">
  <p:tag name="[SUBGRID]" val="[SubGrid]"/>
</p:tagLst>
</file>

<file path=ppt/tags/tag6.xml><?xml version="1.0" encoding="utf-8"?>
<p:tagLst xmlns:a="http://schemas.openxmlformats.org/drawingml/2006/main" xmlns:r="http://schemas.openxmlformats.org/officeDocument/2006/relationships" xmlns:p="http://schemas.openxmlformats.org/presentationml/2006/main">
  <p:tag name="[SUBGRID]" val="[SubGrid]"/>
</p:tagLst>
</file>

<file path=ppt/tags/tag7.xml><?xml version="1.0" encoding="utf-8"?>
<p:tagLst xmlns:a="http://schemas.openxmlformats.org/drawingml/2006/main" xmlns:r="http://schemas.openxmlformats.org/officeDocument/2006/relationships" xmlns:p="http://schemas.openxmlformats.org/presentationml/2006/main">
  <p:tag name="[SUBGRID]" val="[SubGrid]"/>
</p:tagLst>
</file>

<file path=ppt/tags/tag8.xml><?xml version="1.0" encoding="utf-8"?>
<p:tagLst xmlns:a="http://schemas.openxmlformats.org/drawingml/2006/main" xmlns:r="http://schemas.openxmlformats.org/officeDocument/2006/relationships" xmlns:p="http://schemas.openxmlformats.org/presentationml/2006/main">
  <p:tag name="[SUBGRID]" val="[SubGrid]"/>
</p:tagLst>
</file>

<file path=ppt/tags/tag9.xml><?xml version="1.0" encoding="utf-8"?>
<p:tagLst xmlns:a="http://schemas.openxmlformats.org/drawingml/2006/main" xmlns:r="http://schemas.openxmlformats.org/officeDocument/2006/relationships" xmlns:p="http://schemas.openxmlformats.org/presentationml/2006/main">
  <p:tag name="[SUBGRID]" val="[SubGrid]"/>
</p:tagLst>
</file>

<file path=ppt/theme/theme1.xml><?xml version="1.0" encoding="utf-8"?>
<a:theme xmlns:a="http://schemas.openxmlformats.org/drawingml/2006/main" name="UVM">
  <a:themeElements>
    <a:clrScheme name="Undervisningsministeriet">
      <a:dk1>
        <a:srgbClr val="161616"/>
      </a:dk1>
      <a:lt1>
        <a:srgbClr val="FFFFFF"/>
      </a:lt1>
      <a:dk2>
        <a:srgbClr val="404042"/>
      </a:dk2>
      <a:lt2>
        <a:srgbClr val="E5F1F4"/>
      </a:lt2>
      <a:accent1>
        <a:srgbClr val="007A98"/>
      </a:accent1>
      <a:accent2>
        <a:srgbClr val="99CAD6"/>
      </a:accent2>
      <a:accent3>
        <a:srgbClr val="33786D"/>
      </a:accent3>
      <a:accent4>
        <a:srgbClr val="C31F59"/>
      </a:accent4>
      <a:accent5>
        <a:srgbClr val="69226A"/>
      </a:accent5>
      <a:accent6>
        <a:srgbClr val="EA8145"/>
      </a:accent6>
      <a:hlink>
        <a:srgbClr val="007A98"/>
      </a:hlink>
      <a:folHlink>
        <a:srgbClr val="99CAD6"/>
      </a:folHlink>
    </a:clrScheme>
    <a:fontScheme name="UVM">
      <a:majorFont>
        <a:latin typeface="Georgi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defRPr sz="2000" noProof="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635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defRPr sz="2000" dirty="0" err="1" smtClean="0"/>
        </a:defPPr>
      </a:lstStyle>
    </a:txDef>
  </a:objectDefaults>
  <a:extraClrSchemeLst/>
  <a:custClrLst>
    <a:custClr name="UVM 100%">
      <a:srgbClr val="007A98"/>
    </a:custClr>
    <a:custClr name="STIL 100%">
      <a:srgbClr val="33786D"/>
    </a:custClr>
    <a:custClr name="STUK 100%">
      <a:srgbClr val="736E6A"/>
    </a:custClr>
    <a:custClr name="DARK BLUE 100%">
      <a:srgbClr val="343953"/>
    </a:custClr>
    <a:custClr name="PINK 100%">
      <a:srgbClr val="C31F59"/>
    </a:custClr>
    <a:custClr name="PURPLE 100%">
      <a:srgbClr val="69226A"/>
    </a:custClr>
    <a:custClr name="ORANGE 100%">
      <a:srgbClr val="EA8145"/>
    </a:custClr>
    <a:custClr name="YELLOW 100%">
      <a:srgbClr val="EABD2E"/>
    </a:custClr>
    <a:custClr name="BLUE 100%">
      <a:srgbClr val="332D8C"/>
    </a:custClr>
    <a:custClr name="SAND">
      <a:srgbClr val="F9F5E3"/>
    </a:custClr>
    <a:custClr name="UVM 80%">
      <a:srgbClr val="4595AE"/>
    </a:custClr>
    <a:custClr name="STIL 80%">
      <a:srgbClr val="5C938A"/>
    </a:custClr>
    <a:custClr name="STUK 80%">
      <a:srgbClr val="8F8B87"/>
    </a:custClr>
    <a:custClr name="DARK BLUE 80%">
      <a:srgbClr val="5D6175"/>
    </a:custClr>
    <a:custClr name="PINK 80%">
      <a:srgbClr val="CF4C7A"/>
    </a:custClr>
    <a:custClr name="PURPLE 80%">
      <a:srgbClr val="874E88"/>
    </a:custClr>
    <a:custClr name="ORANGE 80%">
      <a:srgbClr val="EE9A6A"/>
    </a:custClr>
    <a:custClr name="YELLOW 80%">
      <a:srgbClr val="EECA58"/>
    </a:custClr>
    <a:custClr name="BLUE 80%">
      <a:srgbClr val="5C57A3"/>
    </a:custClr>
    <a:custClr name="WHITE">
      <a:srgbClr val="FFFFFF"/>
    </a:custClr>
    <a:custClr name="UVM 40%">
      <a:srgbClr val="99CAD6"/>
    </a:custClr>
    <a:custClr name="STIL 40%">
      <a:srgbClr val="ADC9C5"/>
    </a:custClr>
    <a:custClr name="STUK 40%">
      <a:srgbClr val="C7C5C3"/>
    </a:custClr>
    <a:custClr name="DARK BLUE 40%">
      <a:srgbClr val="AEB0BA"/>
    </a:custClr>
    <a:custClr name="PINK 40%">
      <a:srgbClr val="E7A5BD"/>
    </a:custClr>
    <a:custClr name="PURPLE 40%">
      <a:srgbClr val="C3A7C3"/>
    </a:custClr>
    <a:custClr name="ORANGE 40%">
      <a:srgbClr val="F7CDB5"/>
    </a:custClr>
    <a:custClr name="YELLOW 40%">
      <a:srgbClr val="F7E5AB"/>
    </a:custClr>
    <a:custClr name="BLUE 40%">
      <a:srgbClr val="ADABD1"/>
    </a:custClr>
    <a:custClr name="WHITE">
      <a:srgbClr val="FFFFFF"/>
    </a:custClr>
    <a:custClr name="UVM 20%">
      <a:srgbClr val="CCE4EA"/>
    </a:custClr>
    <a:custClr name="STIL 20%">
      <a:srgbClr val="D6E4E2"/>
    </a:custClr>
    <a:custClr name="STUK 20%">
      <a:srgbClr val="E3E2E1"/>
    </a:custClr>
    <a:custClr name="DARK BLUE 20%">
      <a:srgbClr val="D6D7DD"/>
    </a:custClr>
    <a:custClr name="PINK 20%">
      <a:srgbClr val="F3D2DE"/>
    </a:custClr>
    <a:custClr name="PURPLE 20%">
      <a:srgbClr val="E1D3E1"/>
    </a:custClr>
    <a:custClr name="ORANGE 20%">
      <a:srgbClr val="FBE6DA"/>
    </a:custClr>
    <a:custClr name="YELLOW 20%">
      <a:srgbClr val="FBF2D5"/>
    </a:custClr>
    <a:custClr name="BLUE 20%">
      <a:srgbClr val="D6D5E8"/>
    </a:custClr>
    <a:custClr name="WHITE">
      <a:srgbClr val="FFFFFF"/>
    </a:custClr>
  </a:custClrLst>
  <a:extLst>
    <a:ext uri="{05A4C25C-085E-4340-85A3-A5531E510DB2}">
      <thm15:themeFamily xmlns:thm15="http://schemas.microsoft.com/office/thememl/2012/main" name="Blank.potx" id="{7B5B84D5-A520-4060-84DC-056D7B13DB11}" vid="{D567C7F5-CE46-4E14-8AB4-EFFA31538308}"/>
    </a:ext>
  </a:extLst>
</a:theme>
</file>

<file path=ppt/theme/theme2.xml><?xml version="1.0" encoding="utf-8"?>
<a:theme xmlns:a="http://schemas.openxmlformats.org/drawingml/2006/main" name="Office-tema">
  <a:themeElements>
    <a:clrScheme name="Kontor">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kabelondesign Arial">
      <a:majorFont>
        <a:latin typeface="Arial"/>
        <a:ea typeface=""/>
        <a:cs typeface=""/>
      </a:majorFont>
      <a:minorFont>
        <a:latin typeface="Arial"/>
        <a:ea typeface=""/>
        <a:cs typeface=""/>
      </a:minorFont>
    </a:fontScheme>
    <a:fmtScheme name="Kont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UVM 100%">
      <a:srgbClr val="007A98"/>
    </a:custClr>
    <a:custClr name="STIL 100%">
      <a:srgbClr val="33786D"/>
    </a:custClr>
    <a:custClr name="STUK 100%">
      <a:srgbClr val="736E6A"/>
    </a:custClr>
    <a:custClr name="DARK BLUE 100%">
      <a:srgbClr val="343953"/>
    </a:custClr>
    <a:custClr name="PINK 100%">
      <a:srgbClr val="C31F59"/>
    </a:custClr>
    <a:custClr name="PURPLE 100%">
      <a:srgbClr val="69226A"/>
    </a:custClr>
    <a:custClr name="ORANGE 100%">
      <a:srgbClr val="EA8145"/>
    </a:custClr>
    <a:custClr name="YELLOW 100%">
      <a:srgbClr val="EABD2E"/>
    </a:custClr>
    <a:custClr name="BLUE 100%">
      <a:srgbClr val="332D8C"/>
    </a:custClr>
    <a:custClr name="SAND">
      <a:srgbClr val="F9F5E3"/>
    </a:custClr>
    <a:custClr name="UVM 80%">
      <a:srgbClr val="4595AE"/>
    </a:custClr>
    <a:custClr name="STIL 80%">
      <a:srgbClr val="5C938A"/>
    </a:custClr>
    <a:custClr name="STUK 80%">
      <a:srgbClr val="8F8B87"/>
    </a:custClr>
    <a:custClr name="DARK BLUE 80%">
      <a:srgbClr val="5D6175"/>
    </a:custClr>
    <a:custClr name="PINK 80%">
      <a:srgbClr val="CF4C7A"/>
    </a:custClr>
    <a:custClr name="PURPLE 80%">
      <a:srgbClr val="874E88"/>
    </a:custClr>
    <a:custClr name="ORANGE 80%">
      <a:srgbClr val="EE9A6A"/>
    </a:custClr>
    <a:custClr name="YELLOW 80%">
      <a:srgbClr val="EECA58"/>
    </a:custClr>
    <a:custClr name="BLUE 80%">
      <a:srgbClr val="5C57A3"/>
    </a:custClr>
    <a:custClr name="WHITE">
      <a:srgbClr val="FFFFFF"/>
    </a:custClr>
    <a:custClr name="UVM 40%">
      <a:srgbClr val="99CAD6"/>
    </a:custClr>
    <a:custClr name="STIL 40%">
      <a:srgbClr val="ADC9C5"/>
    </a:custClr>
    <a:custClr name="STUK 40%">
      <a:srgbClr val="C7C5C3"/>
    </a:custClr>
    <a:custClr name="DARK BLUE 40%">
      <a:srgbClr val="AEB0BA"/>
    </a:custClr>
    <a:custClr name="PINK 40%">
      <a:srgbClr val="E7A5BD"/>
    </a:custClr>
    <a:custClr name="PURPLE 40%">
      <a:srgbClr val="C3A7C3"/>
    </a:custClr>
    <a:custClr name="ORANGE 40%">
      <a:srgbClr val="F7CDB5"/>
    </a:custClr>
    <a:custClr name="YELLOW 40%">
      <a:srgbClr val="F7E5AB"/>
    </a:custClr>
    <a:custClr name="BLUE 40%">
      <a:srgbClr val="ADABD1"/>
    </a:custClr>
    <a:custClr name="WHITE">
      <a:srgbClr val="FFFFFF"/>
    </a:custClr>
    <a:custClr name="UVM 20%">
      <a:srgbClr val="CCE4EA"/>
    </a:custClr>
    <a:custClr name="STIL 20%">
      <a:srgbClr val="D6E4E2"/>
    </a:custClr>
    <a:custClr name="STUK 20%">
      <a:srgbClr val="E3E2E1"/>
    </a:custClr>
    <a:custClr name="DARK BLUE 20%">
      <a:srgbClr val="D6D7DD"/>
    </a:custClr>
    <a:custClr name="PINK 20%">
      <a:srgbClr val="F3D2DE"/>
    </a:custClr>
    <a:custClr name="PURPLE 20%">
      <a:srgbClr val="E1D3E1"/>
    </a:custClr>
    <a:custClr name="ORANGE 20%">
      <a:srgbClr val="FBE6DA"/>
    </a:custClr>
    <a:custClr name="YELLOW 20%">
      <a:srgbClr val="FBF2D5"/>
    </a:custClr>
    <a:custClr name="BLUE 20%">
      <a:srgbClr val="D6D5E8"/>
    </a:custClr>
    <a:custClr name="WHITE">
      <a:srgbClr val="FFFFFF"/>
    </a:custClr>
  </a:custClr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kabelondesign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custClrLst>
    <a:custClr name="UVM 100%">
      <a:srgbClr val="007A98"/>
    </a:custClr>
    <a:custClr name="STIL 100%">
      <a:srgbClr val="33786D"/>
    </a:custClr>
    <a:custClr name="STUK 100%">
      <a:srgbClr val="736E6A"/>
    </a:custClr>
    <a:custClr name="DARK BLUE 100%">
      <a:srgbClr val="343953"/>
    </a:custClr>
    <a:custClr name="PINK 100%">
      <a:srgbClr val="C31F59"/>
    </a:custClr>
    <a:custClr name="PURPLE 100%">
      <a:srgbClr val="69226A"/>
    </a:custClr>
    <a:custClr name="ORANGE 100%">
      <a:srgbClr val="EA8145"/>
    </a:custClr>
    <a:custClr name="YELLOW 100%">
      <a:srgbClr val="EABD2E"/>
    </a:custClr>
    <a:custClr name="BLUE 100%">
      <a:srgbClr val="332D8C"/>
    </a:custClr>
    <a:custClr name="SAND">
      <a:srgbClr val="F9F5E3"/>
    </a:custClr>
    <a:custClr name="UVM 80%">
      <a:srgbClr val="4595AE"/>
    </a:custClr>
    <a:custClr name="STIL 80%">
      <a:srgbClr val="5C938A"/>
    </a:custClr>
    <a:custClr name="STUK 80%">
      <a:srgbClr val="8F8B87"/>
    </a:custClr>
    <a:custClr name="DARK BLUE 80%">
      <a:srgbClr val="5D6175"/>
    </a:custClr>
    <a:custClr name="PINK 80%">
      <a:srgbClr val="CF4C7A"/>
    </a:custClr>
    <a:custClr name="PURPLE 80%">
      <a:srgbClr val="874E88"/>
    </a:custClr>
    <a:custClr name="ORANGE 80%">
      <a:srgbClr val="EE9A6A"/>
    </a:custClr>
    <a:custClr name="YELLOW 80%">
      <a:srgbClr val="EECA58"/>
    </a:custClr>
    <a:custClr name="BLUE 80%">
      <a:srgbClr val="5C57A3"/>
    </a:custClr>
    <a:custClr name="WHITE">
      <a:srgbClr val="FFFFFF"/>
    </a:custClr>
    <a:custClr name="UVM 40%">
      <a:srgbClr val="99CAD6"/>
    </a:custClr>
    <a:custClr name="STIL 40%">
      <a:srgbClr val="ADC9C5"/>
    </a:custClr>
    <a:custClr name="STUK 40%">
      <a:srgbClr val="C7C5C3"/>
    </a:custClr>
    <a:custClr name="DARK BLUE 40%">
      <a:srgbClr val="AEB0BA"/>
    </a:custClr>
    <a:custClr name="PINK 40%">
      <a:srgbClr val="E7A5BD"/>
    </a:custClr>
    <a:custClr name="PURPLE 40%">
      <a:srgbClr val="C3A7C3"/>
    </a:custClr>
    <a:custClr name="ORANGE 40%">
      <a:srgbClr val="F7CDB5"/>
    </a:custClr>
    <a:custClr name="YELLOW 40%">
      <a:srgbClr val="F7E5AB"/>
    </a:custClr>
    <a:custClr name="BLUE 40%">
      <a:srgbClr val="ADABD1"/>
    </a:custClr>
    <a:custClr name="WHITE">
      <a:srgbClr val="FFFFFF"/>
    </a:custClr>
    <a:custClr name="UVM 20%">
      <a:srgbClr val="CCE4EA"/>
    </a:custClr>
    <a:custClr name="STIL 20%">
      <a:srgbClr val="D6E4E2"/>
    </a:custClr>
    <a:custClr name="STUK 20%">
      <a:srgbClr val="E3E2E1"/>
    </a:custClr>
    <a:custClr name="DARK BLUE 20%">
      <a:srgbClr val="D6D7DD"/>
    </a:custClr>
    <a:custClr name="PINK 20%">
      <a:srgbClr val="F3D2DE"/>
    </a:custClr>
    <a:custClr name="PURPLE 20%">
      <a:srgbClr val="E1D3E1"/>
    </a:custClr>
    <a:custClr name="ORANGE 20%">
      <a:srgbClr val="FBE6DA"/>
    </a:custClr>
    <a:custClr name="YELLOW 20%">
      <a:srgbClr val="FBF2D5"/>
    </a:custClr>
    <a:custClr name="BLUE 20%">
      <a:srgbClr val="D6D5E8"/>
    </a:custClr>
    <a:custClr name="WHITE">
      <a:srgbClr val="FFFFFF"/>
    </a:custClr>
  </a:custClr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1646</Words>
  <Application>Microsoft Office PowerPoint</Application>
  <PresentationFormat>Widescreen</PresentationFormat>
  <Paragraphs>209</Paragraphs>
  <Slides>18</Slides>
  <Notes>17</Notes>
  <HiddenSlides>0</HiddenSlides>
  <MMClips>0</MMClips>
  <ScaleCrop>false</ScaleCrop>
  <HeadingPairs>
    <vt:vector size="6" baseType="variant">
      <vt:variant>
        <vt:lpstr>Benyttede skrifttyper</vt:lpstr>
      </vt:variant>
      <vt:variant>
        <vt:i4>4</vt:i4>
      </vt:variant>
      <vt:variant>
        <vt:lpstr>Tema</vt:lpstr>
      </vt:variant>
      <vt:variant>
        <vt:i4>1</vt:i4>
      </vt:variant>
      <vt:variant>
        <vt:lpstr>Slidetitler</vt:lpstr>
      </vt:variant>
      <vt:variant>
        <vt:i4>18</vt:i4>
      </vt:variant>
    </vt:vector>
  </HeadingPairs>
  <TitlesOfParts>
    <vt:vector size="23" baseType="lpstr">
      <vt:lpstr>Arial</vt:lpstr>
      <vt:lpstr>Georgia</vt:lpstr>
      <vt:lpstr>Verdana</vt:lpstr>
      <vt:lpstr>Wingdings</vt:lpstr>
      <vt:lpstr>UVM</vt:lpstr>
      <vt:lpstr>Import af lærepladsforhold  fra EASY-P til Lærepladsen.dk</vt:lpstr>
      <vt:lpstr>Velkommen og præsentation </vt:lpstr>
      <vt:lpstr>Praktisk om webinaret</vt:lpstr>
      <vt:lpstr>Hvad er import?</vt:lpstr>
      <vt:lpstr>Status på migrering og import</vt:lpstr>
      <vt:lpstr>Skolers mulighed for import</vt:lpstr>
      <vt:lpstr>Hvordan foretages import?</vt:lpstr>
      <vt:lpstr>Hvordan foretages import?</vt:lpstr>
      <vt:lpstr>Hvad sker der under import?</vt:lpstr>
      <vt:lpstr>Kontrol efter import</vt:lpstr>
      <vt:lpstr>Kontrol efter import</vt:lpstr>
      <vt:lpstr>Eksempler på varslingstekster</vt:lpstr>
      <vt:lpstr>Hvordan foretages rettelser?</vt:lpstr>
      <vt:lpstr>Hvad er skolernes ansvar?</vt:lpstr>
      <vt:lpstr>Den videre proces for import</vt:lpstr>
      <vt:lpstr>Den videre proces  </vt:lpstr>
      <vt:lpstr>Det er kun nødvendigt at importere …</vt:lpstr>
      <vt:lpstr>Spørgsmål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2019-04-11T11:14:19Z</dcterms:created>
  <dcterms:modified xsi:type="dcterms:W3CDTF">2024-06-12T13:07:40Z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by">
    <vt:lpwstr>www.skabelondesign.dk</vt:lpwstr>
  </property>
  <property fmtid="{D5CDD505-2E9C-101B-9397-08002B2CF9AE}" pid="3" name="DocumentInfoFinished">
    <vt:lpwstr>True</vt:lpwstr>
  </property>
  <property fmtid="{D5CDD505-2E9C-101B-9397-08002B2CF9AE}" pid="4" name="CustomerId">
    <vt:lpwstr>uvm</vt:lpwstr>
  </property>
  <property fmtid="{D5CDD505-2E9C-101B-9397-08002B2CF9AE}" pid="5" name="TemplateId">
    <vt:lpwstr>637030260382031167</vt:lpwstr>
  </property>
  <property fmtid="{D5CDD505-2E9C-101B-9397-08002B2CF9AE}" pid="6" name="UserProfileId">
    <vt:lpwstr>637080159873515596</vt:lpwstr>
  </property>
</Properties>
</file>