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8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268B9-675D-4727-A8CF-CF6380AB7597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1E8CA-4A85-445A-A355-796FF5F0FF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427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Tidligere</a:t>
            </a:r>
            <a:r>
              <a:rPr lang="da-DK" baseline="0" dirty="0" smtClean="0"/>
              <a:t> angav skolerne merit på den nuværende uddannelse. Nu ændres..</a:t>
            </a:r>
          </a:p>
          <a:p>
            <a:endParaRPr lang="da-DK" dirty="0" smtClean="0"/>
          </a:p>
          <a:p>
            <a:r>
              <a:rPr lang="da-DK" dirty="0" smtClean="0"/>
              <a:t>Eksempel</a:t>
            </a:r>
          </a:p>
          <a:p>
            <a:r>
              <a:rPr lang="da-DK" dirty="0" smtClean="0"/>
              <a:t>Merit er givet fra </a:t>
            </a:r>
            <a:r>
              <a:rPr lang="da-DK" dirty="0" err="1" smtClean="0"/>
              <a:t>gif</a:t>
            </a:r>
            <a:r>
              <a:rPr lang="da-DK" dirty="0" smtClean="0"/>
              <a:t> (</a:t>
            </a:r>
            <a:r>
              <a:rPr lang="da-DK" dirty="0" err="1" smtClean="0"/>
              <a:t>gym</a:t>
            </a:r>
            <a:r>
              <a:rPr lang="da-DK" dirty="0" smtClean="0"/>
              <a:t> indslusningsforløb).</a:t>
            </a:r>
            <a:r>
              <a:rPr lang="da-DK" baseline="0" dirty="0" smtClean="0"/>
              <a:t> Fremadrettet benytter man fagkoden fra den afleverende institution</a:t>
            </a:r>
          </a:p>
          <a:p>
            <a:r>
              <a:rPr lang="da-DK" baseline="0" dirty="0" smtClean="0"/>
              <a:t>Hvis  ”andet”, eks fra udlandet, da benyttes fagkoden på den uddannelse som eleven følger</a:t>
            </a:r>
          </a:p>
          <a:p>
            <a:endParaRPr lang="da-DK" baseline="0" dirty="0" smtClean="0"/>
          </a:p>
          <a:p>
            <a:r>
              <a:rPr lang="da-DK" baseline="0" dirty="0" smtClean="0"/>
              <a:t>Ud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C66F5-EE9C-4D33-B8D7-A25C33E8C605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4250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182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33134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7867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41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3574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52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4556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955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63127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7648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9675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CF29-E818-45D9-9CA1-92B7B92E377A}" type="datetimeFigureOut">
              <a:rPr lang="da-DK" smtClean="0"/>
              <a:t>02-10-2018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F876D-6391-4313-9798-74150C28FEC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514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78588" cy="1143000"/>
          </a:xfrm>
        </p:spPr>
        <p:txBody>
          <a:bodyPr/>
          <a:lstStyle/>
          <a:p>
            <a:r>
              <a:rPr lang="da-DK" dirty="0" smtClean="0"/>
              <a:t>Merit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083C6-A688-493F-8404-B7691D6B9763}" type="datetime1">
              <a:rPr lang="da-DK" smtClean="0"/>
              <a:pPr/>
              <a:t>02-10-2018</a:t>
            </a:fld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Side </a:t>
            </a:r>
            <a:fld id="{2422BA6A-2CEF-46ED-93BA-979740AEA7F0}" type="slidenum">
              <a:rPr lang="da-DK" smtClean="0"/>
              <a:pPr/>
              <a:t>1</a:t>
            </a:fld>
            <a:endParaRPr lang="da-DK"/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13946" r="27015"/>
          <a:stretch/>
        </p:blipFill>
        <p:spPr bwMode="auto">
          <a:xfrm>
            <a:off x="366050" y="1412776"/>
            <a:ext cx="5715001" cy="41104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Lige pilforbindelse 7"/>
          <p:cNvCxnSpPr>
            <a:stCxn id="9" idx="1"/>
          </p:cNvCxnSpPr>
          <p:nvPr/>
        </p:nvCxnSpPr>
        <p:spPr bwMode="auto">
          <a:xfrm flipH="1">
            <a:off x="4716016" y="2465620"/>
            <a:ext cx="2016224" cy="251353"/>
          </a:xfrm>
          <a:prstGeom prst="straightConnector1">
            <a:avLst/>
          </a:prstGeom>
          <a:solidFill>
            <a:srgbClr val="DFD67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kstboks 8"/>
          <p:cNvSpPr txBox="1"/>
          <p:nvPr/>
        </p:nvSpPr>
        <p:spPr>
          <a:xfrm>
            <a:off x="6732240" y="2304037"/>
            <a:ext cx="19442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Tidligere uddannelse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14091367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Skærmshow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Merit</vt:lpstr>
    </vt:vector>
  </TitlesOfParts>
  <Company>Statens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Merit</dc:title>
  <dc:creator>Lone Secher Andersen</dc:creator>
  <cp:lastModifiedBy>Lone Secher Andersen</cp:lastModifiedBy>
  <cp:revision>1</cp:revision>
  <dcterms:created xsi:type="dcterms:W3CDTF">2018-10-02T09:29:23Z</dcterms:created>
  <dcterms:modified xsi:type="dcterms:W3CDTF">2018-10-02T09:29:37Z</dcterms:modified>
</cp:coreProperties>
</file>